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9" autoAdjust="0"/>
    <p:restoredTop sz="94660"/>
  </p:normalViewPr>
  <p:slideViewPr>
    <p:cSldViewPr showGuides="1">
      <p:cViewPr>
        <p:scale>
          <a:sx n="66" d="100"/>
          <a:sy n="66" d="100"/>
        </p:scale>
        <p:origin x="306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81A118-2865-4DCF-B10A-CF780CB46D96}" type="datetimeFigureOut">
              <a:rPr lang="zh-CN" altLang="en-US" smtClean="0"/>
              <a:t>2023/8/14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58644-811E-4CBD-A409-05D7CDF89C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7390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558644-811E-4CBD-A409-05D7CDF89CB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699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FDF11A1-9321-9AC1-A5DF-E285BD9FE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24" y="3071857"/>
            <a:ext cx="7180952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FAE9B-AAD3-F43B-1093-BFED48B220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061134C0-CB75-9585-5083-65AE6210D0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3879" y="2775375"/>
            <a:ext cx="1703809" cy="60257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90D93CA-0800-FE0C-AF59-A75282A5EF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7145" y="2775375"/>
            <a:ext cx="1828775" cy="60257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7F450778-12A5-7AE4-5958-FC1C109AC0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514" y="2775375"/>
            <a:ext cx="1733638" cy="60257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EEE9CBE8-15C2-45D4-E08F-ECCFCAC083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8917" y="2775375"/>
            <a:ext cx="1608674" cy="60257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BBE30F04-B539-406C-A20A-1B9351F258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22325" y="2782995"/>
            <a:ext cx="1597675" cy="60257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83D6EAEA-FEA3-9841-859B-D9BBF41103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3879" y="4746885"/>
            <a:ext cx="1703809" cy="60257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6A302FA3-66C0-F769-E668-90D00F4E9E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7145" y="4746885"/>
            <a:ext cx="1828775" cy="60257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BD222ACC-61DE-D385-320D-CE0E3874BF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0514" y="4746885"/>
            <a:ext cx="1733638" cy="602572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B4277EC0-B97E-AF3D-4484-AD0D96062A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8916" y="4746885"/>
            <a:ext cx="1703809" cy="602572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0C9F1C4C-9DCD-AF80-27D9-628DE3256B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6191" y="4754505"/>
            <a:ext cx="1703809" cy="60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B6B23D-468B-DABD-D0A0-A198208958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3464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ABC44-E879-0A16-1FC4-26B817A7F2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95781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B6679890-1F57-D959-884A-853D6766E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1015738"/>
            <a:ext cx="10800000" cy="4265359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DFD51C0-EDF0-771F-E7A5-8C1E3D1CF606}"/>
              </a:ext>
            </a:extLst>
          </p:cNvPr>
          <p:cNvCxnSpPr>
            <a:cxnSpLocks/>
          </p:cNvCxnSpPr>
          <p:nvPr/>
        </p:nvCxnSpPr>
        <p:spPr>
          <a:xfrm>
            <a:off x="4871864" y="2204864"/>
            <a:ext cx="2448272" cy="244827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85C9F65-0725-2441-F5BE-CB3641B4343A}"/>
              </a:ext>
            </a:extLst>
          </p:cNvPr>
          <p:cNvCxnSpPr>
            <a:cxnSpLocks/>
          </p:cNvCxnSpPr>
          <p:nvPr/>
        </p:nvCxnSpPr>
        <p:spPr>
          <a:xfrm flipV="1">
            <a:off x="5519936" y="2420888"/>
            <a:ext cx="1800200" cy="100811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0B8073D-C7E7-B8A6-85A5-D07D5EF62010}"/>
              </a:ext>
            </a:extLst>
          </p:cNvPr>
          <p:cNvCxnSpPr>
            <a:cxnSpLocks/>
          </p:cNvCxnSpPr>
          <p:nvPr/>
        </p:nvCxnSpPr>
        <p:spPr>
          <a:xfrm flipV="1">
            <a:off x="5519936" y="3753036"/>
            <a:ext cx="1800200" cy="100811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88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