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28" autoAdjust="0"/>
    <p:restoredTop sz="94660"/>
  </p:normalViewPr>
  <p:slideViewPr>
    <p:cSldViewPr showGuides="1">
      <p:cViewPr>
        <p:scale>
          <a:sx n="66" d="100"/>
          <a:sy n="66" d="100"/>
        </p:scale>
        <p:origin x="216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920F04B-909A-A9E6-E700-84FC9880B4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21343"/>
            <a:ext cx="10800000" cy="7222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017814-58E1-A48D-6885-D0BBA029EE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7A11E8-5157-CC15-A1DC-0156088C7A58}"/>
              </a:ext>
            </a:extLst>
          </p:cNvPr>
          <p:cNvSpPr/>
          <p:nvPr/>
        </p:nvSpPr>
        <p:spPr bwMode="white">
          <a:xfrm>
            <a:off x="2005714" y="1811588"/>
            <a:ext cx="295238" cy="3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B63994-E511-9D97-67DE-F064F9C6FAAB}"/>
              </a:ext>
            </a:extLst>
          </p:cNvPr>
          <p:cNvSpPr/>
          <p:nvPr/>
        </p:nvSpPr>
        <p:spPr bwMode="white">
          <a:xfrm>
            <a:off x="1958095" y="2422197"/>
            <a:ext cx="371428" cy="32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23CF1E-5DE3-BBCD-3E33-24CCACE9486E}"/>
              </a:ext>
            </a:extLst>
          </p:cNvPr>
          <p:cNvSpPr/>
          <p:nvPr/>
        </p:nvSpPr>
        <p:spPr bwMode="white">
          <a:xfrm>
            <a:off x="1986666" y="3013725"/>
            <a:ext cx="323809" cy="33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478BE9-5751-328D-A735-6B107D9569B2}"/>
              </a:ext>
            </a:extLst>
          </p:cNvPr>
          <p:cNvSpPr/>
          <p:nvPr/>
        </p:nvSpPr>
        <p:spPr bwMode="white">
          <a:xfrm>
            <a:off x="1958095" y="3614794"/>
            <a:ext cx="371428" cy="33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5D6964-10D0-B326-D4F2-67B097CE6287}"/>
              </a:ext>
            </a:extLst>
          </p:cNvPr>
          <p:cNvSpPr/>
          <p:nvPr/>
        </p:nvSpPr>
        <p:spPr bwMode="white">
          <a:xfrm>
            <a:off x="1986666" y="4215862"/>
            <a:ext cx="323809" cy="33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C70072-B7B3-BCE5-26B4-9AF18B1B4A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46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036956-E71C-817D-B769-FF14CE72A56B}"/>
              </a:ext>
            </a:extLst>
          </p:cNvPr>
          <p:cNvSpPr/>
          <p:nvPr/>
        </p:nvSpPr>
        <p:spPr bwMode="white">
          <a:xfrm>
            <a:off x="7853441" y="3677066"/>
            <a:ext cx="741468" cy="273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7E43E7-0838-A784-1D3C-201BF2B2623B}"/>
              </a:ext>
            </a:extLst>
          </p:cNvPr>
          <p:cNvSpPr/>
          <p:nvPr/>
        </p:nvSpPr>
        <p:spPr bwMode="white">
          <a:xfrm>
            <a:off x="3617694" y="4232891"/>
            <a:ext cx="937489" cy="49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026B5F-5018-0209-4792-459EA5ABC0EF}"/>
              </a:ext>
            </a:extLst>
          </p:cNvPr>
          <p:cNvSpPr/>
          <p:nvPr/>
        </p:nvSpPr>
        <p:spPr bwMode="white">
          <a:xfrm>
            <a:off x="7947190" y="6177333"/>
            <a:ext cx="818172" cy="392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C7C456B-D2A0-A46C-72A5-8A6470C5CD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48" b="9149"/>
          <a:stretch/>
        </p:blipFill>
        <p:spPr>
          <a:xfrm>
            <a:off x="7032104" y="2677397"/>
            <a:ext cx="1957968" cy="89561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DBB341A8-39F5-4888-A2C6-10744D8F8D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72" t="12822" b="14134"/>
          <a:stretch/>
        </p:blipFill>
        <p:spPr>
          <a:xfrm>
            <a:off x="3287688" y="4869160"/>
            <a:ext cx="2963254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25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520C2A-F115-E09C-967C-DED0B7D869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9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A710B5-910F-B70F-1E4D-8AB03F933258}"/>
              </a:ext>
            </a:extLst>
          </p:cNvPr>
          <p:cNvSpPr/>
          <p:nvPr/>
        </p:nvSpPr>
        <p:spPr bwMode="white">
          <a:xfrm>
            <a:off x="1923561" y="1756643"/>
            <a:ext cx="276373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3140CE-EC27-C431-695D-5BDC5C98AA66}"/>
              </a:ext>
            </a:extLst>
          </p:cNvPr>
          <p:cNvSpPr/>
          <p:nvPr/>
        </p:nvSpPr>
        <p:spPr bwMode="white">
          <a:xfrm>
            <a:off x="1878985" y="2318377"/>
            <a:ext cx="347695" cy="31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FDFC46-6B92-FA1D-177D-0D9537C0AF47}"/>
              </a:ext>
            </a:extLst>
          </p:cNvPr>
          <p:cNvSpPr/>
          <p:nvPr/>
        </p:nvSpPr>
        <p:spPr bwMode="white">
          <a:xfrm>
            <a:off x="1905731" y="2880111"/>
            <a:ext cx="312034" cy="31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6D7E89-785C-B986-07D3-5DD53E71798E}"/>
              </a:ext>
            </a:extLst>
          </p:cNvPr>
          <p:cNvSpPr/>
          <p:nvPr/>
        </p:nvSpPr>
        <p:spPr bwMode="white">
          <a:xfrm>
            <a:off x="1905731" y="3441845"/>
            <a:ext cx="303119" cy="31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E9A6AF-669D-DE26-6137-006F1ADC20E5}"/>
              </a:ext>
            </a:extLst>
          </p:cNvPr>
          <p:cNvSpPr/>
          <p:nvPr/>
        </p:nvSpPr>
        <p:spPr bwMode="white">
          <a:xfrm>
            <a:off x="1923561" y="4012495"/>
            <a:ext cx="258542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74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7EA5DF-8B2B-3765-F790-C1F93047E5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0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E1D270-A660-24AA-55C1-C9521D222D98}"/>
              </a:ext>
            </a:extLst>
          </p:cNvPr>
          <p:cNvSpPr/>
          <p:nvPr/>
        </p:nvSpPr>
        <p:spPr bwMode="white">
          <a:xfrm>
            <a:off x="2024761" y="5106751"/>
            <a:ext cx="371428" cy="32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EDF9D2-568B-7309-5F28-2EFE0829E808}"/>
              </a:ext>
            </a:extLst>
          </p:cNvPr>
          <p:cNvSpPr/>
          <p:nvPr/>
        </p:nvSpPr>
        <p:spPr bwMode="white">
          <a:xfrm>
            <a:off x="4481904" y="5106751"/>
            <a:ext cx="314285" cy="333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DA3267-D208-D212-7788-94A5C47691DC}"/>
              </a:ext>
            </a:extLst>
          </p:cNvPr>
          <p:cNvSpPr/>
          <p:nvPr/>
        </p:nvSpPr>
        <p:spPr bwMode="white">
          <a:xfrm>
            <a:off x="6862857" y="5106751"/>
            <a:ext cx="333333" cy="32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75627D-CF8E-38B5-B535-02F98CB210A9}"/>
              </a:ext>
            </a:extLst>
          </p:cNvPr>
          <p:cNvSpPr/>
          <p:nvPr/>
        </p:nvSpPr>
        <p:spPr bwMode="white">
          <a:xfrm>
            <a:off x="9577142" y="5106751"/>
            <a:ext cx="295238" cy="32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24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2023-08-14T03:45:37Z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