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5FB858-2232-0FA1-5224-682C83455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524" y="2948047"/>
            <a:ext cx="11180952" cy="9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C23C9-B51D-1089-0B34-2B0986048A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1CC2AA-F0F0-979B-C62C-E2BE18DA5B6B}"/>
              </a:ext>
            </a:extLst>
          </p:cNvPr>
          <p:cNvSpPr/>
          <p:nvPr/>
        </p:nvSpPr>
        <p:spPr bwMode="white">
          <a:xfrm>
            <a:off x="5339047" y="1906130"/>
            <a:ext cx="847619" cy="438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88E2B8-7B27-DF92-FF80-3A39D8E01216}"/>
              </a:ext>
            </a:extLst>
          </p:cNvPr>
          <p:cNvSpPr/>
          <p:nvPr/>
        </p:nvSpPr>
        <p:spPr bwMode="white">
          <a:xfrm>
            <a:off x="3539047" y="2725877"/>
            <a:ext cx="885714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038CF-519F-9F04-9365-D830C8AB705F}"/>
              </a:ext>
            </a:extLst>
          </p:cNvPr>
          <p:cNvSpPr/>
          <p:nvPr/>
        </p:nvSpPr>
        <p:spPr bwMode="white">
          <a:xfrm>
            <a:off x="3281904" y="3736263"/>
            <a:ext cx="495238" cy="2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55AA01-B397-0BAB-BBC0-1CD3F957F780}"/>
              </a:ext>
            </a:extLst>
          </p:cNvPr>
          <p:cNvSpPr/>
          <p:nvPr/>
        </p:nvSpPr>
        <p:spPr bwMode="white">
          <a:xfrm>
            <a:off x="5539047" y="4336776"/>
            <a:ext cx="1523809" cy="428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DE0AE-267E-9525-3FF2-7125E4371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451264A-2DF8-C5FE-645A-B498FF05BD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018" y="4377630"/>
            <a:ext cx="7501358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2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005FD-910B-AE79-940D-417307C98D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2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C9BB227-2030-17D0-A846-F923AA093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848522"/>
            <a:ext cx="733222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573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BE862-0ACB-51F9-C1E0-F379FCB1D7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0533A0-A062-F995-E056-5104E15A3088}"/>
              </a:ext>
            </a:extLst>
          </p:cNvPr>
          <p:cNvSpPr/>
          <p:nvPr/>
        </p:nvSpPr>
        <p:spPr bwMode="white">
          <a:xfrm>
            <a:off x="3997440" y="2745514"/>
            <a:ext cx="274426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132B64-EBDD-1158-8E01-CD645B2C34AF}"/>
              </a:ext>
            </a:extLst>
          </p:cNvPr>
          <p:cNvSpPr/>
          <p:nvPr/>
        </p:nvSpPr>
        <p:spPr bwMode="white">
          <a:xfrm>
            <a:off x="2938936" y="3773525"/>
            <a:ext cx="243063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24C00E-08B0-0DC1-1AC0-C25B757936F0}"/>
              </a:ext>
            </a:extLst>
          </p:cNvPr>
          <p:cNvSpPr/>
          <p:nvPr/>
        </p:nvSpPr>
        <p:spPr bwMode="white">
          <a:xfrm>
            <a:off x="2766439" y="5303771"/>
            <a:ext cx="266586" cy="27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2341F5-B1DF-571F-7DD3-117B1EA75B8F}"/>
              </a:ext>
            </a:extLst>
          </p:cNvPr>
          <p:cNvSpPr/>
          <p:nvPr/>
        </p:nvSpPr>
        <p:spPr bwMode="white">
          <a:xfrm>
            <a:off x="2774280" y="5821700"/>
            <a:ext cx="305789" cy="26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73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2023-08-13T14:32:09Z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