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6" autoAdjust="0"/>
    <p:restoredTop sz="94660"/>
  </p:normalViewPr>
  <p:slideViewPr>
    <p:cSldViewPr showGuides="1">
      <p:cViewPr varScale="1">
        <p:scale>
          <a:sx n="69" d="100"/>
          <a:sy n="69" d="100"/>
        </p:scale>
        <p:origin x="90" y="2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BDFF9F-8CF0-FCA4-3E1D-0E1263079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905" y="3014714"/>
            <a:ext cx="7476190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E4CA5EE-40BC-44A0-7726-5558FC548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972000"/>
            <a:ext cx="10800000" cy="5310840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17B6E58-0BF8-E173-B6DA-FC65E9552728}"/>
              </a:ext>
            </a:extLst>
          </p:cNvPr>
          <p:cNvCxnSpPr>
            <a:cxnSpLocks/>
          </p:cNvCxnSpPr>
          <p:nvPr/>
        </p:nvCxnSpPr>
        <p:spPr>
          <a:xfrm>
            <a:off x="3719736" y="2708920"/>
            <a:ext cx="2160240" cy="208823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ED840BC-79AB-3339-A362-ECC64A7F4408}"/>
              </a:ext>
            </a:extLst>
          </p:cNvPr>
          <p:cNvCxnSpPr>
            <a:cxnSpLocks/>
          </p:cNvCxnSpPr>
          <p:nvPr/>
        </p:nvCxnSpPr>
        <p:spPr>
          <a:xfrm flipV="1">
            <a:off x="3658594" y="2204864"/>
            <a:ext cx="2269382" cy="182036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1C6A57C-DF0D-06E5-280B-82D7F5139289}"/>
              </a:ext>
            </a:extLst>
          </p:cNvPr>
          <p:cNvCxnSpPr>
            <a:cxnSpLocks/>
          </p:cNvCxnSpPr>
          <p:nvPr/>
        </p:nvCxnSpPr>
        <p:spPr>
          <a:xfrm>
            <a:off x="4583832" y="5316061"/>
            <a:ext cx="1344144" cy="559844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F2D3EBC-06F4-A1E2-E416-36394DC57A4C}"/>
              </a:ext>
            </a:extLst>
          </p:cNvPr>
          <p:cNvCxnSpPr>
            <a:cxnSpLocks/>
          </p:cNvCxnSpPr>
          <p:nvPr/>
        </p:nvCxnSpPr>
        <p:spPr>
          <a:xfrm flipV="1">
            <a:off x="8003916" y="3047745"/>
            <a:ext cx="1595868" cy="885311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717690A-2561-0980-3AF5-5F8E61BB246B}"/>
              </a:ext>
            </a:extLst>
          </p:cNvPr>
          <p:cNvCxnSpPr>
            <a:cxnSpLocks/>
          </p:cNvCxnSpPr>
          <p:nvPr/>
        </p:nvCxnSpPr>
        <p:spPr>
          <a:xfrm>
            <a:off x="8003916" y="3115046"/>
            <a:ext cx="1332444" cy="1466082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A2E1A-7BF9-67F4-BAF3-F2B09EE175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5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3139D2-5EA2-A40C-7338-04AA05F42552}"/>
              </a:ext>
            </a:extLst>
          </p:cNvPr>
          <p:cNvSpPr/>
          <p:nvPr/>
        </p:nvSpPr>
        <p:spPr bwMode="white">
          <a:xfrm>
            <a:off x="3472380" y="2716493"/>
            <a:ext cx="495238" cy="4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85DE70-F8EA-0824-19E5-74543BC22F5D}"/>
              </a:ext>
            </a:extLst>
          </p:cNvPr>
          <p:cNvSpPr/>
          <p:nvPr/>
        </p:nvSpPr>
        <p:spPr bwMode="white">
          <a:xfrm>
            <a:off x="8996190" y="2888083"/>
            <a:ext cx="266666" cy="228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AECCC4-D5BB-E266-998A-DF4BC5D9B0FE}"/>
              </a:ext>
            </a:extLst>
          </p:cNvPr>
          <p:cNvSpPr/>
          <p:nvPr/>
        </p:nvSpPr>
        <p:spPr bwMode="white">
          <a:xfrm>
            <a:off x="3472380" y="4289397"/>
            <a:ext cx="495238" cy="4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B1B4CA-1925-2022-2DD5-8386E00126A2}"/>
              </a:ext>
            </a:extLst>
          </p:cNvPr>
          <p:cNvSpPr/>
          <p:nvPr/>
        </p:nvSpPr>
        <p:spPr bwMode="white">
          <a:xfrm>
            <a:off x="8996190" y="4470520"/>
            <a:ext cx="266666" cy="219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56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4BECD-0164-5325-E5A8-92F979E97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42027F8-A53D-E3B6-F307-A5C5F8FAA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8103" y="3110525"/>
            <a:ext cx="2273813" cy="87647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608B398-0E75-BB73-88C5-CE7107408D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07"/>
          <a:stretch/>
        </p:blipFill>
        <p:spPr>
          <a:xfrm>
            <a:off x="1409038" y="3986998"/>
            <a:ext cx="10800000" cy="1458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755FA29-BCC1-8940-F612-43CA7D9A48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762" y="4277874"/>
            <a:ext cx="2273813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3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5920F-A93B-A1B9-AA55-454D88BF36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55"/>
          <a:stretch/>
        </p:blipFill>
        <p:spPr>
          <a:xfrm>
            <a:off x="720000" y="1181146"/>
            <a:ext cx="10800000" cy="2247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9DA6DC2-3B36-D7FB-A138-A91322386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7384" y="1242106"/>
            <a:ext cx="2273813" cy="87647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18FDE4FF-13F5-6B57-8156-55B1FBDE0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9020" y="2374437"/>
            <a:ext cx="2273813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19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83C1C-5B41-1A7E-5DC6-2240A33819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81F4AE-16C0-9B0D-E7F5-3F0C2721F049}"/>
              </a:ext>
            </a:extLst>
          </p:cNvPr>
          <p:cNvSpPr/>
          <p:nvPr/>
        </p:nvSpPr>
        <p:spPr bwMode="white">
          <a:xfrm>
            <a:off x="3958094" y="3902613"/>
            <a:ext cx="4154129" cy="53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D1B0A4-7C0C-B49E-1608-F6D2BB37892E}"/>
              </a:ext>
            </a:extLst>
          </p:cNvPr>
          <p:cNvSpPr/>
          <p:nvPr/>
        </p:nvSpPr>
        <p:spPr bwMode="white">
          <a:xfrm>
            <a:off x="4348571" y="4973324"/>
            <a:ext cx="4154128" cy="54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87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2023-08-13T13:35:36Z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