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3" r:id="rId3"/>
    <p:sldId id="342" r:id="rId4"/>
    <p:sldId id="341" r:id="rId5"/>
    <p:sldId id="339" r:id="rId6"/>
    <p:sldId id="336" r:id="rId7"/>
    <p:sldId id="335" r:id="rId8"/>
    <p:sldId id="334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18" autoAdjust="0"/>
    <p:restoredTop sz="94660"/>
  </p:normalViewPr>
  <p:slideViewPr>
    <p:cSldViewPr showGuides="1">
      <p:cViewPr>
        <p:scale>
          <a:sx n="66" d="100"/>
          <a:sy n="66" d="100"/>
        </p:scale>
        <p:origin x="114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5EF8360-87F6-C7C6-6485-B8A7439F0E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857" y="2952809"/>
            <a:ext cx="6914286" cy="9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A77D24-CB93-7A4A-2429-BBF1B5B2CD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68872C-F6AB-AE32-1501-D2F64B827105}"/>
              </a:ext>
            </a:extLst>
          </p:cNvPr>
          <p:cNvSpPr/>
          <p:nvPr/>
        </p:nvSpPr>
        <p:spPr bwMode="white">
          <a:xfrm>
            <a:off x="1091428" y="1038843"/>
            <a:ext cx="257142" cy="2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52E23C-6DB2-CA56-3D5E-C5043F47ED2D}"/>
              </a:ext>
            </a:extLst>
          </p:cNvPr>
          <p:cNvSpPr/>
          <p:nvPr/>
        </p:nvSpPr>
        <p:spPr bwMode="white">
          <a:xfrm>
            <a:off x="1091428" y="2538047"/>
            <a:ext cx="257142" cy="25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40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6B8797-A142-B599-AD79-A764DD5D3F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7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90C17A-6EB7-CA7A-1BD0-F662FD6DACEC}"/>
              </a:ext>
            </a:extLst>
          </p:cNvPr>
          <p:cNvSpPr/>
          <p:nvPr/>
        </p:nvSpPr>
        <p:spPr bwMode="white">
          <a:xfrm>
            <a:off x="1596190" y="1582880"/>
            <a:ext cx="266666" cy="2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6A6458-82FF-092E-B039-D67E76391732}"/>
              </a:ext>
            </a:extLst>
          </p:cNvPr>
          <p:cNvSpPr/>
          <p:nvPr/>
        </p:nvSpPr>
        <p:spPr bwMode="white">
          <a:xfrm>
            <a:off x="1615238" y="2079220"/>
            <a:ext cx="219047" cy="2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DDFE2E-8A5C-8DD4-4DB2-1D75F747D6F7}"/>
              </a:ext>
            </a:extLst>
          </p:cNvPr>
          <p:cNvSpPr/>
          <p:nvPr/>
        </p:nvSpPr>
        <p:spPr bwMode="white">
          <a:xfrm>
            <a:off x="1596190" y="2575560"/>
            <a:ext cx="257142" cy="25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4FF77C-F4FA-57EB-182E-95E78D9FDEF4}"/>
              </a:ext>
            </a:extLst>
          </p:cNvPr>
          <p:cNvSpPr/>
          <p:nvPr/>
        </p:nvSpPr>
        <p:spPr bwMode="white">
          <a:xfrm>
            <a:off x="1577142" y="3081445"/>
            <a:ext cx="295238" cy="2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83F317-9C55-BFC3-38AC-B565A7630BB7}"/>
              </a:ext>
            </a:extLst>
          </p:cNvPr>
          <p:cNvSpPr/>
          <p:nvPr/>
        </p:nvSpPr>
        <p:spPr bwMode="white">
          <a:xfrm>
            <a:off x="1605714" y="3587331"/>
            <a:ext cx="238095" cy="24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65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077589-9769-C0C3-FE8C-13B19161D6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92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0926F8-D59F-6A78-E6F7-E9BF74C02EB3}"/>
              </a:ext>
            </a:extLst>
          </p:cNvPr>
          <p:cNvSpPr/>
          <p:nvPr/>
        </p:nvSpPr>
        <p:spPr bwMode="white">
          <a:xfrm>
            <a:off x="2072096" y="1954005"/>
            <a:ext cx="206112" cy="21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6ABFA9-7BC9-52BE-BB9E-C07954CFB6D7}"/>
              </a:ext>
            </a:extLst>
          </p:cNvPr>
          <p:cNvSpPr/>
          <p:nvPr/>
        </p:nvSpPr>
        <p:spPr bwMode="white">
          <a:xfrm>
            <a:off x="2088585" y="3257845"/>
            <a:ext cx="230845" cy="21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51C031-0CD0-E6D7-049D-C77081224FE7}"/>
              </a:ext>
            </a:extLst>
          </p:cNvPr>
          <p:cNvSpPr/>
          <p:nvPr/>
        </p:nvSpPr>
        <p:spPr bwMode="white">
          <a:xfrm>
            <a:off x="2072096" y="4553432"/>
            <a:ext cx="255579" cy="21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358E74-DD77-A32B-A611-83DB1B4F7A92}"/>
              </a:ext>
            </a:extLst>
          </p:cNvPr>
          <p:cNvSpPr/>
          <p:nvPr/>
        </p:nvSpPr>
        <p:spPr bwMode="white">
          <a:xfrm>
            <a:off x="2088585" y="5428160"/>
            <a:ext cx="189623" cy="21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ABDBA2-54A7-62C5-0DDF-3DBB97255805}"/>
              </a:ext>
            </a:extLst>
          </p:cNvPr>
          <p:cNvSpPr/>
          <p:nvPr/>
        </p:nvSpPr>
        <p:spPr bwMode="white">
          <a:xfrm>
            <a:off x="2080341" y="6368905"/>
            <a:ext cx="222601" cy="21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5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5E379-6EF9-F671-DC30-AFC9386906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7D0A95A-1D94-6B10-874B-F414346C47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017868"/>
            <a:ext cx="8928992" cy="66411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96CA0FBA-BBE9-EB82-6B5D-378BE5BB9C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3342478"/>
            <a:ext cx="8928992" cy="66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07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0D1FD8-9F8B-DC88-C4C2-93EF692A92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7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0F8B4C8-9524-9148-5EE2-4F01FCB40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372" y="1484784"/>
            <a:ext cx="8928992" cy="664114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8D1AB40E-C4E9-1181-1C96-BAE607F0F4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372" y="2811839"/>
            <a:ext cx="8928992" cy="66411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66F9EAE-D133-C5F1-5B91-0ED213433B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2372" y="4092279"/>
            <a:ext cx="8928992" cy="66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59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99DF0B-81E2-8D08-037D-954C6765AE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3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475DC1-F2B4-C624-1C27-BDAF7577EFFD}"/>
              </a:ext>
            </a:extLst>
          </p:cNvPr>
          <p:cNvSpPr/>
          <p:nvPr/>
        </p:nvSpPr>
        <p:spPr bwMode="white">
          <a:xfrm>
            <a:off x="1929523" y="3631349"/>
            <a:ext cx="238095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4B8509-7662-F759-2A16-F2036B229CF3}"/>
              </a:ext>
            </a:extLst>
          </p:cNvPr>
          <p:cNvSpPr/>
          <p:nvPr/>
        </p:nvSpPr>
        <p:spPr bwMode="white">
          <a:xfrm>
            <a:off x="1891428" y="4670306"/>
            <a:ext cx="295238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62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EDB8E-5BB1-23B2-514B-DE2098549F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7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7356DE-E866-040D-7A16-BC6AC8BF4780}"/>
              </a:ext>
            </a:extLst>
          </p:cNvPr>
          <p:cNvSpPr/>
          <p:nvPr/>
        </p:nvSpPr>
        <p:spPr bwMode="white">
          <a:xfrm>
            <a:off x="1081904" y="1086405"/>
            <a:ext cx="257142" cy="25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1E44A2-B630-832B-6E4A-77D3E794DD2B}"/>
              </a:ext>
            </a:extLst>
          </p:cNvPr>
          <p:cNvSpPr/>
          <p:nvPr/>
        </p:nvSpPr>
        <p:spPr bwMode="white">
          <a:xfrm>
            <a:off x="1062857" y="2630878"/>
            <a:ext cx="295238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98CE0E-A04D-BF9E-5EA1-78D6D0FAE000}"/>
              </a:ext>
            </a:extLst>
          </p:cNvPr>
          <p:cNvSpPr/>
          <p:nvPr/>
        </p:nvSpPr>
        <p:spPr bwMode="white">
          <a:xfrm>
            <a:off x="1062857" y="4175351"/>
            <a:ext cx="295238" cy="24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99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6A2ABA-15AD-2094-4B6C-15DF654BA1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/>
        </p:blipFill>
        <p:spPr>
          <a:xfrm>
            <a:off x="720000" y="972000"/>
            <a:ext cx="9264432" cy="3910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C127E0-4AAC-E7CF-340C-5C6C04BAC281}"/>
              </a:ext>
            </a:extLst>
          </p:cNvPr>
          <p:cNvSpPr/>
          <p:nvPr/>
        </p:nvSpPr>
        <p:spPr bwMode="white">
          <a:xfrm>
            <a:off x="1605714" y="2336000"/>
            <a:ext cx="238095" cy="2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F7489B-96B7-8349-864C-5D935B388759}"/>
              </a:ext>
            </a:extLst>
          </p:cNvPr>
          <p:cNvSpPr/>
          <p:nvPr/>
        </p:nvSpPr>
        <p:spPr bwMode="white">
          <a:xfrm>
            <a:off x="1577142" y="2870154"/>
            <a:ext cx="295238" cy="2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E58024-5952-CD4E-27C9-22BED3FD8687}"/>
              </a:ext>
            </a:extLst>
          </p:cNvPr>
          <p:cNvSpPr/>
          <p:nvPr/>
        </p:nvSpPr>
        <p:spPr bwMode="white">
          <a:xfrm>
            <a:off x="1567619" y="3404309"/>
            <a:ext cx="304761" cy="2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6A7673-C4B2-38E4-1F00-4F015E7D682A}"/>
              </a:ext>
            </a:extLst>
          </p:cNvPr>
          <p:cNvSpPr/>
          <p:nvPr/>
        </p:nvSpPr>
        <p:spPr bwMode="white">
          <a:xfrm>
            <a:off x="1596190" y="3928924"/>
            <a:ext cx="257142" cy="257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492DF3-57FE-F46B-4F9B-B22331AEC040}"/>
              </a:ext>
            </a:extLst>
          </p:cNvPr>
          <p:cNvSpPr/>
          <p:nvPr/>
        </p:nvSpPr>
        <p:spPr bwMode="white">
          <a:xfrm>
            <a:off x="1605714" y="4472617"/>
            <a:ext cx="238095" cy="2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0202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B12ACF-EF2C-D01E-1A27-E9ED7E46A8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3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73938F-84EB-164E-B779-3D88ACE1F427}"/>
              </a:ext>
            </a:extLst>
          </p:cNvPr>
          <p:cNvSpPr/>
          <p:nvPr/>
        </p:nvSpPr>
        <p:spPr bwMode="white">
          <a:xfrm>
            <a:off x="2043809" y="3539478"/>
            <a:ext cx="380952" cy="32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8F81CA-AA63-4003-131E-7A80F695EB26}"/>
              </a:ext>
            </a:extLst>
          </p:cNvPr>
          <p:cNvSpPr/>
          <p:nvPr/>
        </p:nvSpPr>
        <p:spPr bwMode="white">
          <a:xfrm>
            <a:off x="4120000" y="3673101"/>
            <a:ext cx="219047" cy="16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C3FE01-646E-BB77-6DA3-1E2F6CDE8F96}"/>
              </a:ext>
            </a:extLst>
          </p:cNvPr>
          <p:cNvSpPr/>
          <p:nvPr/>
        </p:nvSpPr>
        <p:spPr bwMode="white">
          <a:xfrm>
            <a:off x="6015238" y="3539478"/>
            <a:ext cx="390476" cy="32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B918C5-5A2B-DDD3-7947-2306C8D5898A}"/>
              </a:ext>
            </a:extLst>
          </p:cNvPr>
          <p:cNvSpPr/>
          <p:nvPr/>
        </p:nvSpPr>
        <p:spPr bwMode="white">
          <a:xfrm>
            <a:off x="8015238" y="3539478"/>
            <a:ext cx="380952" cy="32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424319-D3E2-BC25-B509-D92A34BE8B6E}"/>
              </a:ext>
            </a:extLst>
          </p:cNvPr>
          <p:cNvSpPr/>
          <p:nvPr/>
        </p:nvSpPr>
        <p:spPr bwMode="white">
          <a:xfrm>
            <a:off x="10091428" y="3673101"/>
            <a:ext cx="219047" cy="16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72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EAD9E-22DF-2A2E-55EE-8160B9F6B3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5D256F-DE7A-EB63-F463-E5559CFB08F8}"/>
              </a:ext>
            </a:extLst>
          </p:cNvPr>
          <p:cNvSpPr/>
          <p:nvPr/>
        </p:nvSpPr>
        <p:spPr bwMode="white">
          <a:xfrm>
            <a:off x="1577142" y="1591647"/>
            <a:ext cx="295238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6836BB-85C0-790E-1538-10D014C4D471}"/>
              </a:ext>
            </a:extLst>
          </p:cNvPr>
          <p:cNvSpPr/>
          <p:nvPr/>
        </p:nvSpPr>
        <p:spPr bwMode="white">
          <a:xfrm>
            <a:off x="1605714" y="2649815"/>
            <a:ext cx="238095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FD0C99-33DF-6497-1B0B-C4ABDEAC13DE}"/>
              </a:ext>
            </a:extLst>
          </p:cNvPr>
          <p:cNvSpPr/>
          <p:nvPr/>
        </p:nvSpPr>
        <p:spPr bwMode="white">
          <a:xfrm>
            <a:off x="1567619" y="3717517"/>
            <a:ext cx="304761" cy="24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90A47D3-35CB-E9EC-E838-39C5D902FD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744" y="4651755"/>
            <a:ext cx="10800000" cy="2120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FDC0B4-4418-A340-2765-3B3840238504}"/>
              </a:ext>
            </a:extLst>
          </p:cNvPr>
          <p:cNvSpPr/>
          <p:nvPr/>
        </p:nvSpPr>
        <p:spPr bwMode="white">
          <a:xfrm>
            <a:off x="1556601" y="4775922"/>
            <a:ext cx="295238" cy="24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C16EF2-15A8-0F5E-B4FD-5DE6A09EDF8A}"/>
              </a:ext>
            </a:extLst>
          </p:cNvPr>
          <p:cNvSpPr/>
          <p:nvPr/>
        </p:nvSpPr>
        <p:spPr bwMode="white">
          <a:xfrm>
            <a:off x="1594696" y="5845672"/>
            <a:ext cx="238095" cy="24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46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709C5B-EE6C-DF86-56B3-253BF65267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31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E92EFF-D436-5B5F-BD72-6BF754B4CF5D}"/>
              </a:ext>
            </a:extLst>
          </p:cNvPr>
          <p:cNvSpPr/>
          <p:nvPr/>
        </p:nvSpPr>
        <p:spPr bwMode="white">
          <a:xfrm>
            <a:off x="1567619" y="1640449"/>
            <a:ext cx="295238" cy="2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02C225F-6207-F1D8-2902-54937467E3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168" y="2046185"/>
            <a:ext cx="10800000" cy="2151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4E0CA6-42B1-70DF-E1DC-7B6DE9CDF6FD}"/>
              </a:ext>
            </a:extLst>
          </p:cNvPr>
          <p:cNvSpPr/>
          <p:nvPr/>
        </p:nvSpPr>
        <p:spPr bwMode="white">
          <a:xfrm>
            <a:off x="1585168" y="2141802"/>
            <a:ext cx="238095" cy="25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3A7663-AEDB-68B2-C029-EFCEE8F2A6EE}"/>
              </a:ext>
            </a:extLst>
          </p:cNvPr>
          <p:cNvSpPr/>
          <p:nvPr/>
        </p:nvSpPr>
        <p:spPr bwMode="white">
          <a:xfrm>
            <a:off x="1547072" y="2696384"/>
            <a:ext cx="304761" cy="25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2A00F9-755E-9E46-EB30-C91C75F99BFB}"/>
              </a:ext>
            </a:extLst>
          </p:cNvPr>
          <p:cNvSpPr/>
          <p:nvPr/>
        </p:nvSpPr>
        <p:spPr bwMode="white">
          <a:xfrm>
            <a:off x="1566120" y="3241404"/>
            <a:ext cx="266666" cy="26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8A8447-D7F4-D82C-C410-F7B23493A0EF}"/>
              </a:ext>
            </a:extLst>
          </p:cNvPr>
          <p:cNvSpPr/>
          <p:nvPr/>
        </p:nvSpPr>
        <p:spPr bwMode="white">
          <a:xfrm>
            <a:off x="1547072" y="3795985"/>
            <a:ext cx="304761" cy="25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65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AD76F3-6495-8078-F622-D423C3FE08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4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86CBED-F9E8-63D6-3E8B-3EA2EFC45982}"/>
              </a:ext>
            </a:extLst>
          </p:cNvPr>
          <p:cNvSpPr/>
          <p:nvPr/>
        </p:nvSpPr>
        <p:spPr bwMode="white">
          <a:xfrm>
            <a:off x="1634285" y="2391081"/>
            <a:ext cx="266666" cy="26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B6B475-36C2-C102-CADA-661AA30E8A57}"/>
              </a:ext>
            </a:extLst>
          </p:cNvPr>
          <p:cNvSpPr/>
          <p:nvPr/>
        </p:nvSpPr>
        <p:spPr bwMode="white">
          <a:xfrm>
            <a:off x="1615238" y="2952999"/>
            <a:ext cx="304761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AA8D03-94F3-349E-E07F-B5DB084A1673}"/>
              </a:ext>
            </a:extLst>
          </p:cNvPr>
          <p:cNvSpPr/>
          <p:nvPr/>
        </p:nvSpPr>
        <p:spPr bwMode="white">
          <a:xfrm>
            <a:off x="1634285" y="3495870"/>
            <a:ext cx="266666" cy="26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5EC0E8-400F-034D-5E50-BD5B93313BE2}"/>
              </a:ext>
            </a:extLst>
          </p:cNvPr>
          <p:cNvSpPr/>
          <p:nvPr/>
        </p:nvSpPr>
        <p:spPr bwMode="white">
          <a:xfrm>
            <a:off x="1615238" y="4057788"/>
            <a:ext cx="295238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B867C6-F3F2-C235-D3C8-86EF61D898D1}"/>
              </a:ext>
            </a:extLst>
          </p:cNvPr>
          <p:cNvSpPr/>
          <p:nvPr/>
        </p:nvSpPr>
        <p:spPr bwMode="white">
          <a:xfrm>
            <a:off x="1615238" y="4610182"/>
            <a:ext cx="304761" cy="25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67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A0C9D6-0BDC-6C94-03E6-5488657DA8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80C737-1CC8-EF06-8C3A-BF19B6C96364}"/>
              </a:ext>
            </a:extLst>
          </p:cNvPr>
          <p:cNvSpPr/>
          <p:nvPr/>
        </p:nvSpPr>
        <p:spPr bwMode="white">
          <a:xfrm>
            <a:off x="1615238" y="1706365"/>
            <a:ext cx="304761" cy="2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73727C-022B-E412-ACE8-FDCEFBFB1176}"/>
              </a:ext>
            </a:extLst>
          </p:cNvPr>
          <p:cNvSpPr/>
          <p:nvPr/>
        </p:nvSpPr>
        <p:spPr bwMode="white">
          <a:xfrm>
            <a:off x="1643809" y="2450267"/>
            <a:ext cx="266666" cy="26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02326A-BB57-DA9E-E4B2-D12D8723B377}"/>
              </a:ext>
            </a:extLst>
          </p:cNvPr>
          <p:cNvSpPr/>
          <p:nvPr/>
        </p:nvSpPr>
        <p:spPr bwMode="white">
          <a:xfrm>
            <a:off x="1653333" y="3203706"/>
            <a:ext cx="247619" cy="2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8E4099-1AE2-70E8-3E59-490AEE208B0D}"/>
              </a:ext>
            </a:extLst>
          </p:cNvPr>
          <p:cNvSpPr/>
          <p:nvPr/>
        </p:nvSpPr>
        <p:spPr bwMode="white">
          <a:xfrm>
            <a:off x="1615238" y="3947608"/>
            <a:ext cx="304761" cy="2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B11283-DB01-DD07-A503-A9902658EFB6}"/>
              </a:ext>
            </a:extLst>
          </p:cNvPr>
          <p:cNvSpPr/>
          <p:nvPr/>
        </p:nvSpPr>
        <p:spPr bwMode="white">
          <a:xfrm>
            <a:off x="1653333" y="4691511"/>
            <a:ext cx="247619" cy="2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276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16EF59-3758-C48E-79E7-934020678E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3326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FB4E6E1-47CF-C376-2E5D-70FADB62D9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234775"/>
            <a:ext cx="10800000" cy="2482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AE9770A-0DD3-2B19-9B43-CF1C11F813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6000" y="2588391"/>
            <a:ext cx="2340000" cy="66411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89CC16A-CE11-B69C-00A0-3E3C33B8CE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0062" y="3435102"/>
            <a:ext cx="2340000" cy="66411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3646815-A1C0-DDA2-ED62-32918C13A2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03906" y="4299446"/>
            <a:ext cx="2340000" cy="664114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4468EF65-997A-E617-C380-D350F9B34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7506" y="5144072"/>
            <a:ext cx="2340000" cy="66411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ED42F008-080A-D227-36B4-18939C1869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4822" y="6001398"/>
            <a:ext cx="2340000" cy="66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738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C51E1F-D949-B780-2806-25F183BF05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AE2C4D-637E-9575-E2AA-C310D75996B1}"/>
              </a:ext>
            </a:extLst>
          </p:cNvPr>
          <p:cNvSpPr/>
          <p:nvPr/>
        </p:nvSpPr>
        <p:spPr bwMode="white">
          <a:xfrm>
            <a:off x="1605714" y="1544113"/>
            <a:ext cx="238095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E362E8-7BC5-9AC3-0681-FDCB467D9F22}"/>
              </a:ext>
            </a:extLst>
          </p:cNvPr>
          <p:cNvSpPr/>
          <p:nvPr/>
        </p:nvSpPr>
        <p:spPr bwMode="white">
          <a:xfrm>
            <a:off x="1577142" y="2545313"/>
            <a:ext cx="295238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D43004-96C1-65D5-0D4E-6E1A521B2367}"/>
              </a:ext>
            </a:extLst>
          </p:cNvPr>
          <p:cNvSpPr/>
          <p:nvPr/>
        </p:nvSpPr>
        <p:spPr bwMode="white">
          <a:xfrm>
            <a:off x="1605714" y="3546512"/>
            <a:ext cx="238095" cy="2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48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2023-08-13T12:32:09Z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