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3" r:id="rId3"/>
    <p:sldId id="332" r:id="rId4"/>
    <p:sldId id="331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3" autoAdjust="0"/>
    <p:restoredTop sz="94660"/>
  </p:normalViewPr>
  <p:slideViewPr>
    <p:cSldViewPr showGuides="1">
      <p:cViewPr varScale="1">
        <p:scale>
          <a:sx n="70" d="100"/>
          <a:sy n="70" d="100"/>
        </p:scale>
        <p:origin x="90" y="2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86626C8-11AE-CDC5-D37A-0A146C7038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1238" y="3071857"/>
            <a:ext cx="6409524" cy="71428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12160C-3F86-2169-B8AE-D4A7552C3F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9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8A8FD6-D58F-DDDC-9C64-420C5E894A40}"/>
              </a:ext>
            </a:extLst>
          </p:cNvPr>
          <p:cNvSpPr/>
          <p:nvPr/>
        </p:nvSpPr>
        <p:spPr bwMode="white">
          <a:xfrm>
            <a:off x="1843809" y="3223820"/>
            <a:ext cx="361904" cy="305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FAC68E-1D6C-5BD5-FF10-EE184577E4D4}"/>
              </a:ext>
            </a:extLst>
          </p:cNvPr>
          <p:cNvSpPr/>
          <p:nvPr/>
        </p:nvSpPr>
        <p:spPr bwMode="white">
          <a:xfrm>
            <a:off x="3796190" y="3338320"/>
            <a:ext cx="219047" cy="171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B68EFA-178F-6BD4-EFED-F1E183A108B4}"/>
              </a:ext>
            </a:extLst>
          </p:cNvPr>
          <p:cNvSpPr/>
          <p:nvPr/>
        </p:nvSpPr>
        <p:spPr bwMode="white">
          <a:xfrm>
            <a:off x="5672380" y="3347861"/>
            <a:ext cx="209523" cy="152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BD8D1B-FE61-5838-5903-F3BA222BF989}"/>
              </a:ext>
            </a:extLst>
          </p:cNvPr>
          <p:cNvSpPr/>
          <p:nvPr/>
        </p:nvSpPr>
        <p:spPr bwMode="white">
          <a:xfrm>
            <a:off x="7453333" y="3223820"/>
            <a:ext cx="371427" cy="305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D801A06-3D98-D981-BC08-ECC0DE8E28EF}"/>
              </a:ext>
            </a:extLst>
          </p:cNvPr>
          <p:cNvSpPr/>
          <p:nvPr/>
        </p:nvSpPr>
        <p:spPr bwMode="white">
          <a:xfrm>
            <a:off x="9415238" y="3347861"/>
            <a:ext cx="209523" cy="152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043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BBC8386A-3FE7-E32E-B864-1AF2060CB2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882" y="972000"/>
            <a:ext cx="10800000" cy="2371428"/>
          </a:xfrm>
          <a:prstGeom prst="rect">
            <a:avLst/>
          </a:prstGeom>
        </p:spPr>
      </p:pic>
      <p:pic>
        <p:nvPicPr>
          <p:cNvPr id="19" name="img_16777215">
            <a:extLst>
              <a:ext uri="{FF2B5EF4-FFF2-40B4-BE49-F238E27FC236}">
                <a16:creationId xmlns:a16="http://schemas.microsoft.com/office/drawing/2014/main" id="{E05CE339-081A-269E-6FC1-A95108403A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08" t="74106" r="62890"/>
          <a:stretch/>
        </p:blipFill>
        <p:spPr>
          <a:xfrm>
            <a:off x="3503712" y="3366056"/>
            <a:ext cx="1296144" cy="783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img_16777215">
            <a:extLst>
              <a:ext uri="{FF2B5EF4-FFF2-40B4-BE49-F238E27FC236}">
                <a16:creationId xmlns:a16="http://schemas.microsoft.com/office/drawing/2014/main" id="{44692A8D-14F7-A1E8-54A4-5322F7B63AA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43" t="74106" r="45556"/>
          <a:stretch/>
        </p:blipFill>
        <p:spPr>
          <a:xfrm>
            <a:off x="5519936" y="3366056"/>
            <a:ext cx="1296144" cy="783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1" name="img_16777215">
            <a:extLst>
              <a:ext uri="{FF2B5EF4-FFF2-40B4-BE49-F238E27FC236}">
                <a16:creationId xmlns:a16="http://schemas.microsoft.com/office/drawing/2014/main" id="{D3D95B63-1500-0502-E3A2-B082F8DADBE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79" t="74106" r="28220"/>
          <a:stretch/>
        </p:blipFill>
        <p:spPr>
          <a:xfrm>
            <a:off x="7464152" y="3366056"/>
            <a:ext cx="1296144" cy="783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2" name="img_16777215">
            <a:extLst>
              <a:ext uri="{FF2B5EF4-FFF2-40B4-BE49-F238E27FC236}">
                <a16:creationId xmlns:a16="http://schemas.microsoft.com/office/drawing/2014/main" id="{CD785646-9848-0F9C-B6CE-C2017114F14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14" t="74106" r="10885"/>
          <a:stretch/>
        </p:blipFill>
        <p:spPr>
          <a:xfrm>
            <a:off x="9408368" y="3366056"/>
            <a:ext cx="1296144" cy="783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3" name="img_16777215">
            <a:extLst>
              <a:ext uri="{FF2B5EF4-FFF2-40B4-BE49-F238E27FC236}">
                <a16:creationId xmlns:a16="http://schemas.microsoft.com/office/drawing/2014/main" id="{22295180-8543-CB16-6A71-429B9C7540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106" r="80226"/>
          <a:stretch/>
        </p:blipFill>
        <p:spPr>
          <a:xfrm>
            <a:off x="720000" y="3366056"/>
            <a:ext cx="2135640" cy="783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4" name="椭圆 23">
            <a:extLst>
              <a:ext uri="{FF2B5EF4-FFF2-40B4-BE49-F238E27FC236}">
                <a16:creationId xmlns:a16="http://schemas.microsoft.com/office/drawing/2014/main" id="{69FC2B71-2281-B031-30B2-633608DC389C}"/>
              </a:ext>
            </a:extLst>
          </p:cNvPr>
          <p:cNvSpPr/>
          <p:nvPr/>
        </p:nvSpPr>
        <p:spPr>
          <a:xfrm>
            <a:off x="2135560" y="2904074"/>
            <a:ext cx="576064" cy="330168"/>
          </a:xfrm>
          <a:prstGeom prst="ellipse">
            <a:avLst/>
          </a:prstGeom>
          <a:noFill/>
          <a:ln w="12700">
            <a:solidFill>
              <a:srgbClr val="EB01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16EDE46D-896C-57A4-A01C-54B205573927}"/>
              </a:ext>
            </a:extLst>
          </p:cNvPr>
          <p:cNvSpPr/>
          <p:nvPr/>
        </p:nvSpPr>
        <p:spPr>
          <a:xfrm>
            <a:off x="3689256" y="2911694"/>
            <a:ext cx="576064" cy="330168"/>
          </a:xfrm>
          <a:prstGeom prst="ellipse">
            <a:avLst/>
          </a:prstGeom>
          <a:noFill/>
          <a:ln w="12700">
            <a:solidFill>
              <a:srgbClr val="EB01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12BE8889-B525-05C3-11C3-0B1C3FC6C14A}"/>
              </a:ext>
            </a:extLst>
          </p:cNvPr>
          <p:cNvSpPr/>
          <p:nvPr/>
        </p:nvSpPr>
        <p:spPr>
          <a:xfrm>
            <a:off x="5663952" y="2911694"/>
            <a:ext cx="288032" cy="330168"/>
          </a:xfrm>
          <a:prstGeom prst="ellipse">
            <a:avLst/>
          </a:prstGeom>
          <a:noFill/>
          <a:ln w="12700">
            <a:solidFill>
              <a:srgbClr val="EB01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C26AD459-B1FB-8FAE-7B3D-5B9FDE5094A4}"/>
              </a:ext>
            </a:extLst>
          </p:cNvPr>
          <p:cNvSpPr/>
          <p:nvPr/>
        </p:nvSpPr>
        <p:spPr>
          <a:xfrm>
            <a:off x="8053556" y="2911694"/>
            <a:ext cx="517004" cy="330168"/>
          </a:xfrm>
          <a:prstGeom prst="ellipse">
            <a:avLst/>
          </a:prstGeom>
          <a:noFill/>
          <a:ln w="12700">
            <a:solidFill>
              <a:srgbClr val="EB01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05B0B636-436B-6123-DF34-01A7D5370906}"/>
              </a:ext>
            </a:extLst>
          </p:cNvPr>
          <p:cNvSpPr/>
          <p:nvPr/>
        </p:nvSpPr>
        <p:spPr>
          <a:xfrm>
            <a:off x="9592364" y="2911694"/>
            <a:ext cx="320060" cy="330168"/>
          </a:xfrm>
          <a:prstGeom prst="ellipse">
            <a:avLst/>
          </a:prstGeom>
          <a:noFill/>
          <a:ln w="12700">
            <a:solidFill>
              <a:srgbClr val="EB01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5BF207DD-B6C4-D104-ABE1-24AB2DC9BD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6812" y="3422649"/>
            <a:ext cx="1014812" cy="606115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9F5A5932-7589-FBE4-3D8B-39C23F4E0B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7678" y="3429000"/>
            <a:ext cx="1014812" cy="606115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508198FE-757E-F2D0-D04A-3E2AB521EB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3952" y="3422647"/>
            <a:ext cx="1014812" cy="606115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:a16="http://schemas.microsoft.com/office/drawing/2014/main" id="{5B12A1CC-DFAD-6372-4AE5-40FEEE6A6D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4818" y="3422648"/>
            <a:ext cx="1014812" cy="606115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2A0D8669-6194-D274-A7AA-A566BF523D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49034" y="3422647"/>
            <a:ext cx="1014812" cy="606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17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84C45B-3FB5-983E-BF43-2151B7FC5B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9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20A8A1-B554-A3E4-AF95-6B015D5991BB}"/>
              </a:ext>
            </a:extLst>
          </p:cNvPr>
          <p:cNvSpPr/>
          <p:nvPr/>
        </p:nvSpPr>
        <p:spPr bwMode="white">
          <a:xfrm>
            <a:off x="1615238" y="1611451"/>
            <a:ext cx="228571" cy="23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7193A8-BBD2-E16E-B298-A6954995A8C1}"/>
              </a:ext>
            </a:extLst>
          </p:cNvPr>
          <p:cNvSpPr/>
          <p:nvPr/>
        </p:nvSpPr>
        <p:spPr bwMode="white">
          <a:xfrm>
            <a:off x="1586666" y="2556313"/>
            <a:ext cx="285714" cy="23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479DB9-ABF4-374D-2C15-F6BD2FBDD04A}"/>
              </a:ext>
            </a:extLst>
          </p:cNvPr>
          <p:cNvSpPr/>
          <p:nvPr/>
        </p:nvSpPr>
        <p:spPr bwMode="white">
          <a:xfrm>
            <a:off x="1586666" y="3491630"/>
            <a:ext cx="285714" cy="23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DD64C8A-28CB-FCB8-DDED-2A3236DCF0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2151" y="4358988"/>
            <a:ext cx="10800000" cy="1920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5C1A5C-6157-E167-00B3-40ACAFF01898}"/>
              </a:ext>
            </a:extLst>
          </p:cNvPr>
          <p:cNvSpPr/>
          <p:nvPr/>
        </p:nvSpPr>
        <p:spPr bwMode="white">
          <a:xfrm>
            <a:off x="1614055" y="4473640"/>
            <a:ext cx="228571" cy="238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111EA7E-076F-E4A2-2818-E0A7962579A4}"/>
              </a:ext>
            </a:extLst>
          </p:cNvPr>
          <p:cNvSpPr/>
          <p:nvPr/>
        </p:nvSpPr>
        <p:spPr bwMode="white">
          <a:xfrm>
            <a:off x="1614055" y="5419527"/>
            <a:ext cx="228571" cy="22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200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46FCBB-5FDB-5846-99B3-AFB7639486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6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83DAD6-E58F-04EC-42C8-D0E7B0D20505}"/>
              </a:ext>
            </a:extLst>
          </p:cNvPr>
          <p:cNvSpPr/>
          <p:nvPr/>
        </p:nvSpPr>
        <p:spPr bwMode="white">
          <a:xfrm>
            <a:off x="8824761" y="2728387"/>
            <a:ext cx="361905" cy="305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C7A2BF-6500-0049-0973-F914E6352D1E}"/>
              </a:ext>
            </a:extLst>
          </p:cNvPr>
          <p:cNvSpPr/>
          <p:nvPr/>
        </p:nvSpPr>
        <p:spPr bwMode="white">
          <a:xfrm>
            <a:off x="5567619" y="3186575"/>
            <a:ext cx="371428" cy="305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1D4528-B0D6-544B-97E2-4A25988A0C75}"/>
              </a:ext>
            </a:extLst>
          </p:cNvPr>
          <p:cNvSpPr/>
          <p:nvPr/>
        </p:nvSpPr>
        <p:spPr bwMode="white">
          <a:xfrm>
            <a:off x="10453333" y="3644763"/>
            <a:ext cx="361905" cy="305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CEB91E-DAE7-F5F6-4E14-BB30615D2B77}"/>
              </a:ext>
            </a:extLst>
          </p:cNvPr>
          <p:cNvSpPr/>
          <p:nvPr/>
        </p:nvSpPr>
        <p:spPr bwMode="white">
          <a:xfrm>
            <a:off x="3948571" y="4102951"/>
            <a:ext cx="361904" cy="305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502281A-31BF-9C67-700F-07756B6B42A3}"/>
              </a:ext>
            </a:extLst>
          </p:cNvPr>
          <p:cNvSpPr/>
          <p:nvPr/>
        </p:nvSpPr>
        <p:spPr bwMode="white">
          <a:xfrm>
            <a:off x="7196190" y="4561139"/>
            <a:ext cx="371428" cy="305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246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081900-13D5-D7CD-ECBE-A3E501B24E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2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D3CE4A-A2F9-D0DB-9298-B90035D5581F}"/>
              </a:ext>
            </a:extLst>
          </p:cNvPr>
          <p:cNvSpPr/>
          <p:nvPr/>
        </p:nvSpPr>
        <p:spPr bwMode="white">
          <a:xfrm>
            <a:off x="1548571" y="3201420"/>
            <a:ext cx="361904" cy="304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AF8B97-6C3F-FE8F-235B-0B00B9C4E312}"/>
              </a:ext>
            </a:extLst>
          </p:cNvPr>
          <p:cNvSpPr/>
          <p:nvPr/>
        </p:nvSpPr>
        <p:spPr bwMode="white">
          <a:xfrm>
            <a:off x="1634285" y="3725429"/>
            <a:ext cx="209523" cy="152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8EB851-4182-4249-D999-75FD8455BA7E}"/>
              </a:ext>
            </a:extLst>
          </p:cNvPr>
          <p:cNvSpPr/>
          <p:nvPr/>
        </p:nvSpPr>
        <p:spPr bwMode="white">
          <a:xfrm>
            <a:off x="1548571" y="3992197"/>
            <a:ext cx="361904" cy="304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B084F0-2FB5-D4C9-74EF-DA97ACF71243}"/>
              </a:ext>
            </a:extLst>
          </p:cNvPr>
          <p:cNvSpPr/>
          <p:nvPr/>
        </p:nvSpPr>
        <p:spPr bwMode="white">
          <a:xfrm>
            <a:off x="1634285" y="4506679"/>
            <a:ext cx="209523" cy="161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D153250-973C-E649-C738-22BADFA6C884}"/>
              </a:ext>
            </a:extLst>
          </p:cNvPr>
          <p:cNvSpPr/>
          <p:nvPr/>
        </p:nvSpPr>
        <p:spPr bwMode="white">
          <a:xfrm>
            <a:off x="1548571" y="4782975"/>
            <a:ext cx="361904" cy="304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60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2FCCCB-DC0A-2A37-E49C-8364D8F673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02D66A-A6E9-7943-FE4E-6868D2BFB3D5}"/>
              </a:ext>
            </a:extLst>
          </p:cNvPr>
          <p:cNvSpPr/>
          <p:nvPr/>
        </p:nvSpPr>
        <p:spPr bwMode="white">
          <a:xfrm>
            <a:off x="3500952" y="2422409"/>
            <a:ext cx="600000" cy="314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FB998A-9CAA-FA9A-4829-3679C56189DC}"/>
              </a:ext>
            </a:extLst>
          </p:cNvPr>
          <p:cNvSpPr/>
          <p:nvPr/>
        </p:nvSpPr>
        <p:spPr bwMode="white">
          <a:xfrm>
            <a:off x="4948571" y="3338457"/>
            <a:ext cx="704761" cy="314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74CAE5-CABD-D63E-0F9B-10FDEBE263E7}"/>
              </a:ext>
            </a:extLst>
          </p:cNvPr>
          <p:cNvSpPr/>
          <p:nvPr/>
        </p:nvSpPr>
        <p:spPr bwMode="white">
          <a:xfrm>
            <a:off x="3500952" y="3853734"/>
            <a:ext cx="990476" cy="305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A2ECFC-9D2F-37C9-5262-6BC08ACF3EA4}"/>
              </a:ext>
            </a:extLst>
          </p:cNvPr>
          <p:cNvSpPr/>
          <p:nvPr/>
        </p:nvSpPr>
        <p:spPr bwMode="white">
          <a:xfrm>
            <a:off x="10310476" y="4369012"/>
            <a:ext cx="438095" cy="305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7330378-5EDC-D35E-2F9B-6EA61C492E80}"/>
              </a:ext>
            </a:extLst>
          </p:cNvPr>
          <p:cNvSpPr/>
          <p:nvPr/>
        </p:nvSpPr>
        <p:spPr bwMode="white">
          <a:xfrm>
            <a:off x="3262857" y="5275518"/>
            <a:ext cx="504761" cy="314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12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9FFD0A-B373-FD8C-0CB0-D929ACF238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8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6939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111D52-CAA4-5E9E-5A57-0FE833026F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8837BA-7457-672D-BE7F-DDA4B4EB6EE5}"/>
              </a:ext>
            </a:extLst>
          </p:cNvPr>
          <p:cNvSpPr/>
          <p:nvPr/>
        </p:nvSpPr>
        <p:spPr bwMode="white">
          <a:xfrm>
            <a:off x="1110476" y="1124570"/>
            <a:ext cx="238095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8D11D7-77A8-1A68-B39E-A0DCD27551AE}"/>
              </a:ext>
            </a:extLst>
          </p:cNvPr>
          <p:cNvSpPr/>
          <p:nvPr/>
        </p:nvSpPr>
        <p:spPr bwMode="white">
          <a:xfrm>
            <a:off x="4339047" y="1029213"/>
            <a:ext cx="247619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F567E2-2BFE-B7F9-5159-B25E6495600A}"/>
              </a:ext>
            </a:extLst>
          </p:cNvPr>
          <p:cNvSpPr/>
          <p:nvPr/>
        </p:nvSpPr>
        <p:spPr bwMode="white">
          <a:xfrm>
            <a:off x="7786666" y="1029213"/>
            <a:ext cx="285714" cy="23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354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66</cp:revision>
  <dcterms:created xsi:type="dcterms:W3CDTF">2015-09-16T06:44:00Z</dcterms:created>
  <dcterms:modified xsi:type="dcterms:W3CDTF">2023-08-13T15:36:15Z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