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8" autoAdjust="0"/>
    <p:restoredTop sz="94660"/>
  </p:normalViewPr>
  <p:slideViewPr>
    <p:cSldViewPr showGuides="1">
      <p:cViewPr varScale="1">
        <p:scale>
          <a:sx n="73" d="100"/>
          <a:sy n="73" d="100"/>
        </p:scale>
        <p:origin x="78" y="15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9D33E8-2892-6C43-1A69-058285BB22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2872" b="60336"/>
          <a:stretch/>
        </p:blipFill>
        <p:spPr>
          <a:xfrm>
            <a:off x="2003884" y="2383971"/>
            <a:ext cx="8184232" cy="8290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243FF08-8C57-DC2A-D2DE-9739CB7E4A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31" t="70672"/>
          <a:stretch/>
        </p:blipFill>
        <p:spPr>
          <a:xfrm>
            <a:off x="1391816" y="3861048"/>
            <a:ext cx="9408368" cy="6129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973BD-0E68-C1FE-D170-34BE4826F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8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E39DD0-3D36-8D94-305A-35F76D7B1077}"/>
              </a:ext>
            </a:extLst>
          </p:cNvPr>
          <p:cNvSpPr/>
          <p:nvPr/>
        </p:nvSpPr>
        <p:spPr bwMode="white">
          <a:xfrm>
            <a:off x="1803525" y="3891560"/>
            <a:ext cx="213541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1933B9-29D5-971A-134C-D0449F895D6E}"/>
              </a:ext>
            </a:extLst>
          </p:cNvPr>
          <p:cNvSpPr/>
          <p:nvPr/>
        </p:nvSpPr>
        <p:spPr bwMode="white">
          <a:xfrm>
            <a:off x="1771889" y="4477054"/>
            <a:ext cx="268904" cy="2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A0094D-DACB-42F8-D127-C9AF6EA391C9}"/>
              </a:ext>
            </a:extLst>
          </p:cNvPr>
          <p:cNvSpPr/>
          <p:nvPr/>
        </p:nvSpPr>
        <p:spPr bwMode="white">
          <a:xfrm>
            <a:off x="1803525" y="5062549"/>
            <a:ext cx="213541" cy="2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42C417-B7B0-BFAB-F304-FCD035CE6597}"/>
              </a:ext>
            </a:extLst>
          </p:cNvPr>
          <p:cNvSpPr/>
          <p:nvPr/>
        </p:nvSpPr>
        <p:spPr bwMode="white">
          <a:xfrm>
            <a:off x="1803525" y="5648043"/>
            <a:ext cx="213541" cy="269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BB225B-4CBA-EF37-E948-17E6780C3586}"/>
              </a:ext>
            </a:extLst>
          </p:cNvPr>
          <p:cNvSpPr/>
          <p:nvPr/>
        </p:nvSpPr>
        <p:spPr bwMode="white">
          <a:xfrm>
            <a:off x="1771889" y="6225626"/>
            <a:ext cx="268904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D4B55-C02B-EF72-99CD-AB5E46F34E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4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485764-C22A-EDA6-E4B0-15ECD3F15DB2}"/>
              </a:ext>
            </a:extLst>
          </p:cNvPr>
          <p:cNvSpPr/>
          <p:nvPr/>
        </p:nvSpPr>
        <p:spPr bwMode="white">
          <a:xfrm>
            <a:off x="2024761" y="1963545"/>
            <a:ext cx="190476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943957-311D-87A5-18E2-5E18E960B1BA}"/>
              </a:ext>
            </a:extLst>
          </p:cNvPr>
          <p:cNvSpPr/>
          <p:nvPr/>
        </p:nvSpPr>
        <p:spPr bwMode="white">
          <a:xfrm>
            <a:off x="1977142" y="2659533"/>
            <a:ext cx="295238" cy="3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783CB1-F538-105E-9010-C9228FBA806E}"/>
              </a:ext>
            </a:extLst>
          </p:cNvPr>
          <p:cNvSpPr/>
          <p:nvPr/>
        </p:nvSpPr>
        <p:spPr bwMode="white">
          <a:xfrm>
            <a:off x="1986666" y="3355522"/>
            <a:ext cx="266666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BBAC62-ED94-ACCB-7186-FEFF4B5A807F}"/>
              </a:ext>
            </a:extLst>
          </p:cNvPr>
          <p:cNvSpPr/>
          <p:nvPr/>
        </p:nvSpPr>
        <p:spPr bwMode="white">
          <a:xfrm>
            <a:off x="1996190" y="4061045"/>
            <a:ext cx="266666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2A1737-50D5-900A-521B-9FB9F9FAB00D}"/>
              </a:ext>
            </a:extLst>
          </p:cNvPr>
          <p:cNvSpPr/>
          <p:nvPr/>
        </p:nvSpPr>
        <p:spPr bwMode="white">
          <a:xfrm>
            <a:off x="1986666" y="4757033"/>
            <a:ext cx="276190" cy="333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971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C9D0C-CFC1-E7FB-E1E2-01C5FD1E6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6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7532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4D172-64BC-9C6F-20DA-C4646667FF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6DBDDF-7A62-4D79-325D-C37759749D41}"/>
              </a:ext>
            </a:extLst>
          </p:cNvPr>
          <p:cNvSpPr/>
          <p:nvPr/>
        </p:nvSpPr>
        <p:spPr bwMode="white">
          <a:xfrm>
            <a:off x="6348571" y="2534588"/>
            <a:ext cx="495238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F7FAED-7CBE-15D5-2B4D-00C251EF632F}"/>
              </a:ext>
            </a:extLst>
          </p:cNvPr>
          <p:cNvSpPr/>
          <p:nvPr/>
        </p:nvSpPr>
        <p:spPr bwMode="white">
          <a:xfrm>
            <a:off x="9615238" y="2534588"/>
            <a:ext cx="485714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E66173-489E-4F1E-B02C-B1FE31EECD26}"/>
              </a:ext>
            </a:extLst>
          </p:cNvPr>
          <p:cNvSpPr/>
          <p:nvPr/>
        </p:nvSpPr>
        <p:spPr bwMode="white">
          <a:xfrm>
            <a:off x="2215238" y="3277771"/>
            <a:ext cx="485714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D38AE8-C6FA-870A-F656-401A01D8F78B}"/>
              </a:ext>
            </a:extLst>
          </p:cNvPr>
          <p:cNvSpPr/>
          <p:nvPr/>
        </p:nvSpPr>
        <p:spPr bwMode="white">
          <a:xfrm>
            <a:off x="8091428" y="3277771"/>
            <a:ext cx="485714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699A3F-0D37-A6A1-18C6-4508F885ECD1}"/>
              </a:ext>
            </a:extLst>
          </p:cNvPr>
          <p:cNvSpPr/>
          <p:nvPr/>
        </p:nvSpPr>
        <p:spPr bwMode="white">
          <a:xfrm>
            <a:off x="3272380" y="4020953"/>
            <a:ext cx="495238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6A5049-44E9-734A-7AD1-A1F9B0F3BE2F}"/>
              </a:ext>
            </a:extLst>
          </p:cNvPr>
          <p:cNvSpPr/>
          <p:nvPr/>
        </p:nvSpPr>
        <p:spPr bwMode="white">
          <a:xfrm>
            <a:off x="4605714" y="4020953"/>
            <a:ext cx="495238" cy="4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2023-08-14T02:57:25Z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