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9" r:id="rId3"/>
    <p:sldId id="328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333" autoAdjust="0"/>
    <p:restoredTop sz="94660"/>
  </p:normalViewPr>
  <p:slideViewPr>
    <p:cSldViewPr showGuides="1">
      <p:cViewPr>
        <p:scale>
          <a:sx n="66" d="100"/>
          <a:sy n="66" d="100"/>
        </p:scale>
        <p:origin x="144" y="30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58D1A4A-B34B-97F9-698B-C532BAC142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1238" y="3067095"/>
            <a:ext cx="7209524" cy="72381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11F5AE-2086-4DFD-2688-D1F7DB214EB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8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BBEC0742-2E44-41EA-DEDC-177AB1FD93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9646" y="2953519"/>
            <a:ext cx="1278111" cy="602572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8DF8AC9F-D2B7-0AAC-369B-7E97003C7D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2953519"/>
            <a:ext cx="1296144" cy="602572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90949CAA-BED0-D4BB-C003-14AC9ED64E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3679" y="2953519"/>
            <a:ext cx="1278111" cy="602572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F915287A-EF45-4F2D-0D53-59FD60A481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7705" y="2953519"/>
            <a:ext cx="1296144" cy="602572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E0F5E962-8611-680B-263E-2739A3497A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15110" y="2953519"/>
            <a:ext cx="1278111" cy="602572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3C81DC79-262F-CA57-1927-369418E051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34500" y="2953519"/>
            <a:ext cx="1656184" cy="602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7577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7F5324-AD0D-9105-D70A-93AFAE87654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61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EA2B2F1-3B7B-B230-6BB3-DFD5EB2593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4033294"/>
            <a:ext cx="10800000" cy="26300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104667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40D15289-9843-A189-03D7-75A39AA921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000" y="1011727"/>
            <a:ext cx="10800000" cy="3445021"/>
          </a:xfrm>
          <a:prstGeom prst="rect">
            <a:avLst/>
          </a:prstGeom>
        </p:spPr>
      </p:pic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CFBDC246-E9C5-44F9-E420-1AEB9BBBB98B}"/>
              </a:ext>
            </a:extLst>
          </p:cNvPr>
          <p:cNvCxnSpPr>
            <a:cxnSpLocks/>
          </p:cNvCxnSpPr>
          <p:nvPr/>
        </p:nvCxnSpPr>
        <p:spPr>
          <a:xfrm>
            <a:off x="5015880" y="2134696"/>
            <a:ext cx="2304256" cy="934264"/>
          </a:xfrm>
          <a:prstGeom prst="line">
            <a:avLst/>
          </a:prstGeom>
          <a:ln w="12700">
            <a:solidFill>
              <a:srgbClr val="EB018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1AD736EB-81E9-C1EB-3A72-7F41099D8A6C}"/>
              </a:ext>
            </a:extLst>
          </p:cNvPr>
          <p:cNvCxnSpPr>
            <a:cxnSpLocks/>
          </p:cNvCxnSpPr>
          <p:nvPr/>
        </p:nvCxnSpPr>
        <p:spPr>
          <a:xfrm>
            <a:off x="5015880" y="3074511"/>
            <a:ext cx="2304256" cy="934264"/>
          </a:xfrm>
          <a:prstGeom prst="line">
            <a:avLst/>
          </a:prstGeom>
          <a:ln w="12700">
            <a:solidFill>
              <a:srgbClr val="EB018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9C9FF780-5E18-A94E-AD48-8E77205E04E8}"/>
              </a:ext>
            </a:extLst>
          </p:cNvPr>
          <p:cNvCxnSpPr>
            <a:cxnSpLocks/>
          </p:cNvCxnSpPr>
          <p:nvPr/>
        </p:nvCxnSpPr>
        <p:spPr>
          <a:xfrm flipV="1">
            <a:off x="4223792" y="2129145"/>
            <a:ext cx="3096344" cy="1879630"/>
          </a:xfrm>
          <a:prstGeom prst="line">
            <a:avLst/>
          </a:prstGeom>
          <a:ln w="12700">
            <a:solidFill>
              <a:srgbClr val="EB018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06619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5D2A13-FE05-549C-B48C-7FD9D26F70A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224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5119311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63</cp:revision>
  <dcterms:created xsi:type="dcterms:W3CDTF">2015-09-16T06:44:00Z</dcterms:created>
  <dcterms:modified xsi:type="dcterms:W3CDTF">2023-08-14T02:11:57Z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