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07" autoAdjust="0"/>
    <p:restoredTop sz="94961" autoAdjust="0"/>
  </p:normalViewPr>
  <p:slideViewPr>
    <p:cSldViewPr showGuides="1">
      <p:cViewPr>
        <p:scale>
          <a:sx n="66" d="100"/>
          <a:sy n="66" d="100"/>
        </p:scale>
        <p:origin x="330" y="3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D9F020C-0226-562C-F4C6-833000CC4B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0286" y="3009952"/>
            <a:ext cx="7571428" cy="8380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50926A-93EE-4FB4-BC98-558CE4F149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681F56-B60F-6687-BDA5-52BA9D928C8F}"/>
              </a:ext>
            </a:extLst>
          </p:cNvPr>
          <p:cNvSpPr/>
          <p:nvPr/>
        </p:nvSpPr>
        <p:spPr bwMode="white">
          <a:xfrm>
            <a:off x="1996190" y="1886608"/>
            <a:ext cx="295238" cy="32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A17892-5417-1D87-3903-261DF2190ADD}"/>
              </a:ext>
            </a:extLst>
          </p:cNvPr>
          <p:cNvSpPr/>
          <p:nvPr/>
        </p:nvSpPr>
        <p:spPr bwMode="white">
          <a:xfrm>
            <a:off x="1996190" y="2553510"/>
            <a:ext cx="295238" cy="32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42A34D-1ADE-A93E-A23D-AD5B7C50DEC9}"/>
              </a:ext>
            </a:extLst>
          </p:cNvPr>
          <p:cNvSpPr/>
          <p:nvPr/>
        </p:nvSpPr>
        <p:spPr bwMode="white">
          <a:xfrm>
            <a:off x="1986666" y="3229939"/>
            <a:ext cx="314285" cy="3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BEE14B-59E3-1FCF-AED2-33BAAF77BFC3}"/>
              </a:ext>
            </a:extLst>
          </p:cNvPr>
          <p:cNvSpPr/>
          <p:nvPr/>
        </p:nvSpPr>
        <p:spPr bwMode="white">
          <a:xfrm>
            <a:off x="1986666" y="3906368"/>
            <a:ext cx="314285" cy="3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6344CD-35A1-981B-F346-D9A15E9738F3}"/>
              </a:ext>
            </a:extLst>
          </p:cNvPr>
          <p:cNvSpPr/>
          <p:nvPr/>
        </p:nvSpPr>
        <p:spPr bwMode="white">
          <a:xfrm>
            <a:off x="1958095" y="4582797"/>
            <a:ext cx="371428" cy="32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ED166E-443F-8322-5FCE-B8B8E13BC5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7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62EC0D-C53B-99EA-DFB1-CCD9852304BB}"/>
              </a:ext>
            </a:extLst>
          </p:cNvPr>
          <p:cNvSpPr/>
          <p:nvPr/>
        </p:nvSpPr>
        <p:spPr bwMode="white">
          <a:xfrm>
            <a:off x="1900952" y="2172142"/>
            <a:ext cx="485714" cy="4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D104D7-2A1C-CB53-D4C1-144A7AFF7EA7}"/>
              </a:ext>
            </a:extLst>
          </p:cNvPr>
          <p:cNvSpPr/>
          <p:nvPr/>
        </p:nvSpPr>
        <p:spPr bwMode="white">
          <a:xfrm>
            <a:off x="5405714" y="2343590"/>
            <a:ext cx="266666" cy="22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11771D-F2B6-85FB-1356-159DBBBC8B7A}"/>
              </a:ext>
            </a:extLst>
          </p:cNvPr>
          <p:cNvSpPr/>
          <p:nvPr/>
        </p:nvSpPr>
        <p:spPr bwMode="white">
          <a:xfrm>
            <a:off x="8539047" y="2353115"/>
            <a:ext cx="276190" cy="21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A1D11A-A926-C8FF-13EC-FE20CE730CDA}"/>
              </a:ext>
            </a:extLst>
          </p:cNvPr>
          <p:cNvSpPr/>
          <p:nvPr/>
        </p:nvSpPr>
        <p:spPr bwMode="white">
          <a:xfrm>
            <a:off x="1900952" y="3505633"/>
            <a:ext cx="485714" cy="4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296944-CBBA-C122-ECB8-ED3B13C0C3CA}"/>
              </a:ext>
            </a:extLst>
          </p:cNvPr>
          <p:cNvSpPr/>
          <p:nvPr/>
        </p:nvSpPr>
        <p:spPr bwMode="white">
          <a:xfrm>
            <a:off x="5281904" y="3505633"/>
            <a:ext cx="485714" cy="4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FF65EA8-1F67-21BD-68E5-83630DF3E91E}"/>
              </a:ext>
            </a:extLst>
          </p:cNvPr>
          <p:cNvSpPr/>
          <p:nvPr/>
        </p:nvSpPr>
        <p:spPr bwMode="white">
          <a:xfrm>
            <a:off x="8539047" y="3677081"/>
            <a:ext cx="276190" cy="21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8729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C7DF20-AC33-64CA-6B08-EABBFE1AB2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0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8CF8440-FA31-8BD6-3DCC-4DEE4A04B8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4036814"/>
            <a:ext cx="2768055" cy="87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5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ED6CB1-48AD-1D93-7053-9DE25A2131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1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3537381-74DB-166E-1FA8-EE0AC33647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7919" y="1247552"/>
            <a:ext cx="2787104" cy="87647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5A6A72E-79B9-E463-188B-CCA80ECFA8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4828" y="2675012"/>
            <a:ext cx="2787104" cy="87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091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8CF3AC-6391-5576-FF68-05340BE88E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65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0F2395A-8AE0-B3CA-EA88-CA7F96B935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9507" y="4888211"/>
            <a:ext cx="8237003" cy="82719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4F394665-8DC8-11BC-5BBF-19E4E4CBDB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9507" y="5811221"/>
            <a:ext cx="8237003" cy="827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734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2023-08-13T15:15:13Z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