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94660"/>
  </p:normalViewPr>
  <p:slideViewPr>
    <p:cSldViewPr showGuides="1">
      <p:cViewPr varScale="1">
        <p:scale>
          <a:sx n="71" d="100"/>
          <a:sy n="71" d="100"/>
        </p:scale>
        <p:origin x="84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41066B8-DDFA-B8AE-C7CE-B12A6A20C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988552"/>
            <a:ext cx="10800000" cy="7803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EA63D-DDD1-1953-42F1-AA32FB5A89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5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169092-5A5E-0B87-79E3-9921B6FE62BE}"/>
              </a:ext>
            </a:extLst>
          </p:cNvPr>
          <p:cNvSpPr/>
          <p:nvPr/>
        </p:nvSpPr>
        <p:spPr bwMode="white">
          <a:xfrm>
            <a:off x="1996190" y="1849148"/>
            <a:ext cx="323809" cy="343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1D2342-3C19-2F5D-E438-9FC2B773677D}"/>
              </a:ext>
            </a:extLst>
          </p:cNvPr>
          <p:cNvSpPr/>
          <p:nvPr/>
        </p:nvSpPr>
        <p:spPr bwMode="white">
          <a:xfrm>
            <a:off x="2005714" y="2507010"/>
            <a:ext cx="304761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CA68C2-12E5-12F2-FF09-BD976B4676EE}"/>
              </a:ext>
            </a:extLst>
          </p:cNvPr>
          <p:cNvSpPr/>
          <p:nvPr/>
        </p:nvSpPr>
        <p:spPr bwMode="white">
          <a:xfrm>
            <a:off x="1996190" y="3145803"/>
            <a:ext cx="314285" cy="33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19DF9A-7AF8-A0AE-D772-5EAD77428641}"/>
              </a:ext>
            </a:extLst>
          </p:cNvPr>
          <p:cNvSpPr/>
          <p:nvPr/>
        </p:nvSpPr>
        <p:spPr bwMode="white">
          <a:xfrm>
            <a:off x="2005714" y="3803664"/>
            <a:ext cx="304761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9CC0B-BAAE-4F90-FA06-71C3626463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5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13B512-D08E-CF46-3FE0-160F6BD9E164}"/>
              </a:ext>
            </a:extLst>
          </p:cNvPr>
          <p:cNvSpPr/>
          <p:nvPr/>
        </p:nvSpPr>
        <p:spPr bwMode="white">
          <a:xfrm>
            <a:off x="2005714" y="4444868"/>
            <a:ext cx="276190" cy="2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89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F38832-268A-CC91-8B43-E1F7212FA5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A10017-86FE-09EC-E12B-DE5C2BA9B674}"/>
              </a:ext>
            </a:extLst>
          </p:cNvPr>
          <p:cNvSpPr/>
          <p:nvPr/>
        </p:nvSpPr>
        <p:spPr bwMode="white">
          <a:xfrm>
            <a:off x="1262857" y="1286386"/>
            <a:ext cx="276190" cy="2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544962-060C-891A-25FC-5BF83591E4B4}"/>
              </a:ext>
            </a:extLst>
          </p:cNvPr>
          <p:cNvSpPr/>
          <p:nvPr/>
        </p:nvSpPr>
        <p:spPr bwMode="white">
          <a:xfrm>
            <a:off x="1139047" y="2410556"/>
            <a:ext cx="495238" cy="42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45B596-0A8C-0325-3E5A-79474A9B785A}"/>
              </a:ext>
            </a:extLst>
          </p:cNvPr>
          <p:cNvSpPr/>
          <p:nvPr/>
        </p:nvSpPr>
        <p:spPr bwMode="white">
          <a:xfrm>
            <a:off x="1139047" y="3058383"/>
            <a:ext cx="495238" cy="42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05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BE928-EC3E-C3FA-88A7-C31C0C20BD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8BEE9C-0274-4E96-9EDD-2C8C4179AD64}"/>
              </a:ext>
            </a:extLst>
          </p:cNvPr>
          <p:cNvSpPr/>
          <p:nvPr/>
        </p:nvSpPr>
        <p:spPr bwMode="white">
          <a:xfrm>
            <a:off x="5461375" y="1883392"/>
            <a:ext cx="309417" cy="31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0473B0-FDC9-4572-CCCC-61060725BF49}"/>
              </a:ext>
            </a:extLst>
          </p:cNvPr>
          <p:cNvSpPr/>
          <p:nvPr/>
        </p:nvSpPr>
        <p:spPr bwMode="white">
          <a:xfrm>
            <a:off x="4323809" y="2494025"/>
            <a:ext cx="300317" cy="32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56CAB2-65E8-068B-B63A-F30344EAC616}"/>
              </a:ext>
            </a:extLst>
          </p:cNvPr>
          <p:cNvSpPr/>
          <p:nvPr/>
        </p:nvSpPr>
        <p:spPr bwMode="white">
          <a:xfrm>
            <a:off x="3350052" y="3742632"/>
            <a:ext cx="354920" cy="31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68CE1C-34DA-6178-3521-EDB65BDF5A28}"/>
              </a:ext>
            </a:extLst>
          </p:cNvPr>
          <p:cNvSpPr/>
          <p:nvPr/>
        </p:nvSpPr>
        <p:spPr bwMode="white">
          <a:xfrm>
            <a:off x="3377354" y="4991240"/>
            <a:ext cx="254814" cy="31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8F99DB-3E9D-D111-C094-CFAD0B5EEFCF}"/>
              </a:ext>
            </a:extLst>
          </p:cNvPr>
          <p:cNvSpPr/>
          <p:nvPr/>
        </p:nvSpPr>
        <p:spPr bwMode="white">
          <a:xfrm>
            <a:off x="3377354" y="6230734"/>
            <a:ext cx="291216" cy="3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43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14F86-2151-0C1C-6B2D-AFEC59F246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89609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2023-08-14T03:51:38Z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