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44" d="100"/>
          <a:sy n="44" d="100"/>
        </p:scale>
        <p:origin x="1344" y="78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B73218-F4A0-5BA7-7D75-3981DBA8A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3095666"/>
            <a:ext cx="7180952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5DF69-5735-ADF9-0612-E7CB9B9722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2EC1B28-7BCE-34EE-3726-2BF70D4830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64" y="2750195"/>
            <a:ext cx="2016000" cy="60257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60A52269-635C-FB9A-64D0-22D39934D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2750195"/>
            <a:ext cx="2016000" cy="60257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175C4E57-AD79-08B6-5B83-A5CE1EE8D34B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448410" y="2750195"/>
            <a:ext cx="1799718" cy="60257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AC527E9F-9954-F3B5-6F6C-24BAE671AB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3966" y="2750195"/>
            <a:ext cx="2054432" cy="60257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DC9DCE82-F044-E923-522D-13AF60F661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6998" y="2750195"/>
            <a:ext cx="2014402" cy="60257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BCC56F7C-810E-F926-0DF4-DFB1885D87FD}"/>
              </a:ext>
            </a:extLst>
          </p:cNvPr>
          <p:cNvPicPr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1392238" y="4691236"/>
            <a:ext cx="1751434" cy="60257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0363AA6B-64C9-C716-B385-E41101A66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691236"/>
            <a:ext cx="2016000" cy="602572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AB755F0-574F-1B71-AAE3-5615E7ED74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7486" y="4691236"/>
            <a:ext cx="2016000" cy="602572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4C1E8F8A-A8A4-DD68-CB14-BAAF2EC6E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454" y="4691236"/>
            <a:ext cx="1708882" cy="602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5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955275-DA0F-637F-827C-661651E208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275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574674F7-41AA-6B31-0595-5C46FFD02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0" y="988024"/>
            <a:ext cx="10800000" cy="4442243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7DACACC-CDAE-077B-8BA8-5CE3C5D23180}"/>
              </a:ext>
            </a:extLst>
          </p:cNvPr>
          <p:cNvCxnSpPr>
            <a:cxnSpLocks/>
          </p:cNvCxnSpPr>
          <p:nvPr/>
        </p:nvCxnSpPr>
        <p:spPr>
          <a:xfrm>
            <a:off x="5951984" y="1988840"/>
            <a:ext cx="936104" cy="1274305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4E7EABD1-BFAD-00A4-3BB6-0666815A1CBE}"/>
              </a:ext>
            </a:extLst>
          </p:cNvPr>
          <p:cNvCxnSpPr>
            <a:cxnSpLocks/>
          </p:cNvCxnSpPr>
          <p:nvPr/>
        </p:nvCxnSpPr>
        <p:spPr>
          <a:xfrm>
            <a:off x="4511824" y="3174741"/>
            <a:ext cx="2376264" cy="1550403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F7113FB-D03F-69E1-8A48-1A0C1411824C}"/>
              </a:ext>
            </a:extLst>
          </p:cNvPr>
          <p:cNvCxnSpPr>
            <a:cxnSpLocks/>
          </p:cNvCxnSpPr>
          <p:nvPr/>
        </p:nvCxnSpPr>
        <p:spPr>
          <a:xfrm flipV="1">
            <a:off x="4367808" y="2132856"/>
            <a:ext cx="2952328" cy="2746588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807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913BB-F8D0-2571-5E65-7E9D3F5977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8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84800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2023-08-13T15:47:34Z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