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33" autoAdjust="0"/>
    <p:restoredTop sz="94660"/>
  </p:normalViewPr>
  <p:slideViewPr>
    <p:cSldViewPr showGuides="1">
      <p:cViewPr varScale="1">
        <p:scale>
          <a:sx n="72" d="100"/>
          <a:sy n="72" d="100"/>
        </p:scale>
        <p:origin x="72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98D0C1-A1CB-6F92-0445-C2BAC89B9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94393"/>
            <a:ext cx="10800000" cy="5928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B6ACC-D7F7-B070-C9BF-383802267F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8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6407A0-DDA1-DA32-47D5-0FE32527F172}"/>
              </a:ext>
            </a:extLst>
          </p:cNvPr>
          <p:cNvSpPr/>
          <p:nvPr/>
        </p:nvSpPr>
        <p:spPr bwMode="white">
          <a:xfrm>
            <a:off x="1986666" y="1840223"/>
            <a:ext cx="314285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06EF3F-43BA-61D5-F5DA-BA2917098123}"/>
              </a:ext>
            </a:extLst>
          </p:cNvPr>
          <p:cNvSpPr/>
          <p:nvPr/>
        </p:nvSpPr>
        <p:spPr bwMode="white">
          <a:xfrm>
            <a:off x="1958095" y="2498546"/>
            <a:ext cx="361904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802FD4-AB2C-C46C-15DD-F5FE6B055E71}"/>
              </a:ext>
            </a:extLst>
          </p:cNvPr>
          <p:cNvSpPr/>
          <p:nvPr/>
        </p:nvSpPr>
        <p:spPr bwMode="white">
          <a:xfrm>
            <a:off x="1996190" y="3137787"/>
            <a:ext cx="295238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FD92A8-07F6-6FA0-DBFC-B57E5D8DDC25}"/>
              </a:ext>
            </a:extLst>
          </p:cNvPr>
          <p:cNvSpPr/>
          <p:nvPr/>
        </p:nvSpPr>
        <p:spPr bwMode="white">
          <a:xfrm>
            <a:off x="1996190" y="3786569"/>
            <a:ext cx="295238" cy="324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B3EC3-EC21-1AF6-A2C5-1233A3991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6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A1A04-042F-9587-172D-5C924F8884D9}"/>
              </a:ext>
            </a:extLst>
          </p:cNvPr>
          <p:cNvSpPr/>
          <p:nvPr/>
        </p:nvSpPr>
        <p:spPr bwMode="white">
          <a:xfrm>
            <a:off x="1948571" y="1887120"/>
            <a:ext cx="371428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5B0F18-31C0-8CD1-5EF0-2210FBA5F90A}"/>
              </a:ext>
            </a:extLst>
          </p:cNvPr>
          <p:cNvSpPr/>
          <p:nvPr/>
        </p:nvSpPr>
        <p:spPr bwMode="white">
          <a:xfrm>
            <a:off x="1986666" y="3174009"/>
            <a:ext cx="314285" cy="333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85EADF-4464-78C1-1B14-69546C96AE35}"/>
              </a:ext>
            </a:extLst>
          </p:cNvPr>
          <p:cNvSpPr/>
          <p:nvPr/>
        </p:nvSpPr>
        <p:spPr bwMode="white">
          <a:xfrm>
            <a:off x="1958095" y="5118641"/>
            <a:ext cx="361904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3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C8548A-A023-EDA0-87F7-AA28ECB01B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9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D0E80B-4EA1-CEC4-3B23-7D8A043003D0}"/>
              </a:ext>
            </a:extLst>
          </p:cNvPr>
          <p:cNvSpPr/>
          <p:nvPr/>
        </p:nvSpPr>
        <p:spPr bwMode="white">
          <a:xfrm>
            <a:off x="2774858" y="3699936"/>
            <a:ext cx="276438" cy="31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172277-5E09-5862-B2EA-0FF6CA1E481B}"/>
              </a:ext>
            </a:extLst>
          </p:cNvPr>
          <p:cNvSpPr/>
          <p:nvPr/>
        </p:nvSpPr>
        <p:spPr bwMode="white">
          <a:xfrm>
            <a:off x="2737999" y="4953312"/>
            <a:ext cx="359369" cy="31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95DDAF-56EA-C392-FED0-72E8119DE31F}"/>
              </a:ext>
            </a:extLst>
          </p:cNvPr>
          <p:cNvSpPr/>
          <p:nvPr/>
        </p:nvSpPr>
        <p:spPr bwMode="white">
          <a:xfrm>
            <a:off x="2737999" y="6206688"/>
            <a:ext cx="359369" cy="31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88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323444-C1C6-DB9C-8192-76DC610309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83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21E601-9AF2-E519-67E2-90F93F7678B0}"/>
              </a:ext>
            </a:extLst>
          </p:cNvPr>
          <p:cNvSpPr/>
          <p:nvPr/>
        </p:nvSpPr>
        <p:spPr bwMode="white">
          <a:xfrm>
            <a:off x="1968614" y="2490713"/>
            <a:ext cx="314465" cy="3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20EE1C-8688-744C-9BD8-0341F76DC1D7}"/>
              </a:ext>
            </a:extLst>
          </p:cNvPr>
          <p:cNvSpPr/>
          <p:nvPr/>
        </p:nvSpPr>
        <p:spPr bwMode="white">
          <a:xfrm>
            <a:off x="1987112" y="3120424"/>
            <a:ext cx="277469" cy="3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147278-96C2-0BB6-8301-9F7777EC988E}"/>
              </a:ext>
            </a:extLst>
          </p:cNvPr>
          <p:cNvSpPr/>
          <p:nvPr/>
        </p:nvSpPr>
        <p:spPr bwMode="white">
          <a:xfrm>
            <a:off x="1968614" y="4370585"/>
            <a:ext cx="305216" cy="32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4F7237-A35B-828B-6F32-7F9A744DDB0A}"/>
              </a:ext>
            </a:extLst>
          </p:cNvPr>
          <p:cNvSpPr/>
          <p:nvPr/>
        </p:nvSpPr>
        <p:spPr bwMode="white">
          <a:xfrm>
            <a:off x="1931618" y="5630006"/>
            <a:ext cx="360710" cy="3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BD2329-AB58-AAD0-E43E-FB98DFD5C26C}"/>
              </a:ext>
            </a:extLst>
          </p:cNvPr>
          <p:cNvSpPr/>
          <p:nvPr/>
        </p:nvSpPr>
        <p:spPr bwMode="white">
          <a:xfrm>
            <a:off x="1987112" y="6259717"/>
            <a:ext cx="268220" cy="31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0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2023-08-14T02:42:47Z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