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456" autoAdjust="0"/>
    <p:restoredTop sz="94660"/>
  </p:normalViewPr>
  <p:slideViewPr>
    <p:cSldViewPr showGuides="1">
      <p:cViewPr>
        <p:scale>
          <a:sx n="66" d="100"/>
          <a:sy n="66" d="100"/>
        </p:scale>
        <p:origin x="48" y="2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DA3AD8-B079-8755-3C4F-75F10ECA3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9333" y="2986143"/>
            <a:ext cx="7533333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5F45C-3140-DF4F-41C8-18E73DA118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5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B63184-2861-D5B5-1D5D-5841E0494FED}"/>
              </a:ext>
            </a:extLst>
          </p:cNvPr>
          <p:cNvSpPr/>
          <p:nvPr/>
        </p:nvSpPr>
        <p:spPr bwMode="white">
          <a:xfrm>
            <a:off x="1834285" y="4437112"/>
            <a:ext cx="1514285" cy="6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20F4BB-AB4D-12E0-F157-7FCD3FB34C17}"/>
              </a:ext>
            </a:extLst>
          </p:cNvPr>
          <p:cNvSpPr/>
          <p:nvPr/>
        </p:nvSpPr>
        <p:spPr bwMode="white">
          <a:xfrm>
            <a:off x="6377142" y="4461299"/>
            <a:ext cx="1095238" cy="614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4BF1DB-5D83-D73C-FA41-50541FE4FD14}"/>
              </a:ext>
            </a:extLst>
          </p:cNvPr>
          <p:cNvSpPr/>
          <p:nvPr/>
        </p:nvSpPr>
        <p:spPr bwMode="white">
          <a:xfrm>
            <a:off x="8234285" y="4461300"/>
            <a:ext cx="647619" cy="6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666587-3153-6E90-5E23-467BD56C52CB}"/>
              </a:ext>
            </a:extLst>
          </p:cNvPr>
          <p:cNvSpPr/>
          <p:nvPr/>
        </p:nvSpPr>
        <p:spPr bwMode="white">
          <a:xfrm>
            <a:off x="9672380" y="4461300"/>
            <a:ext cx="1342857" cy="6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B1CDE1-BA1F-A85B-282A-CE219F7AD1C9}"/>
              </a:ext>
            </a:extLst>
          </p:cNvPr>
          <p:cNvSpPr/>
          <p:nvPr/>
        </p:nvSpPr>
        <p:spPr bwMode="white">
          <a:xfrm>
            <a:off x="4634285" y="4480367"/>
            <a:ext cx="885714" cy="6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000A4C-5BC5-6523-BD19-96FB180DD75A}"/>
              </a:ext>
            </a:extLst>
          </p:cNvPr>
          <p:cNvSpPr/>
          <p:nvPr/>
        </p:nvSpPr>
        <p:spPr bwMode="white">
          <a:xfrm>
            <a:off x="1843809" y="5424194"/>
            <a:ext cx="1000000" cy="6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55D83CD-104B-EF18-8BC5-8D235598B7AF}"/>
              </a:ext>
            </a:extLst>
          </p:cNvPr>
          <p:cNvSpPr/>
          <p:nvPr/>
        </p:nvSpPr>
        <p:spPr bwMode="white">
          <a:xfrm>
            <a:off x="4586666" y="5433727"/>
            <a:ext cx="961904" cy="62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4DB9FC-2970-8510-D0A4-0BFB154DE222}"/>
              </a:ext>
            </a:extLst>
          </p:cNvPr>
          <p:cNvSpPr/>
          <p:nvPr/>
        </p:nvSpPr>
        <p:spPr bwMode="white">
          <a:xfrm>
            <a:off x="6396190" y="5433728"/>
            <a:ext cx="980952" cy="629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FECD08-BA54-FE27-F953-26966056A7D4}"/>
              </a:ext>
            </a:extLst>
          </p:cNvPr>
          <p:cNvSpPr/>
          <p:nvPr/>
        </p:nvSpPr>
        <p:spPr bwMode="white">
          <a:xfrm>
            <a:off x="8234285" y="5633934"/>
            <a:ext cx="647619" cy="42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A4BE8F-6551-5C4C-98FF-C95785A3BCB2}"/>
              </a:ext>
            </a:extLst>
          </p:cNvPr>
          <p:cNvSpPr/>
          <p:nvPr/>
        </p:nvSpPr>
        <p:spPr bwMode="white">
          <a:xfrm>
            <a:off x="9758095" y="5424194"/>
            <a:ext cx="1009523" cy="6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A611E-BDCC-432F-5D64-6CC0C2B5E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0118CF-047A-A737-A158-1F8015F86CDE}"/>
              </a:ext>
            </a:extLst>
          </p:cNvPr>
          <p:cNvSpPr/>
          <p:nvPr/>
        </p:nvSpPr>
        <p:spPr bwMode="white">
          <a:xfrm>
            <a:off x="2005714" y="1801966"/>
            <a:ext cx="295238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A76B5B-F2F8-8FB1-1D6C-E127D2B9A479}"/>
              </a:ext>
            </a:extLst>
          </p:cNvPr>
          <p:cNvSpPr/>
          <p:nvPr/>
        </p:nvSpPr>
        <p:spPr bwMode="white">
          <a:xfrm>
            <a:off x="1958095" y="2402976"/>
            <a:ext cx="371428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6591D-E026-4D48-AE8C-B0A6F40A051D}"/>
              </a:ext>
            </a:extLst>
          </p:cNvPr>
          <p:cNvSpPr/>
          <p:nvPr/>
        </p:nvSpPr>
        <p:spPr bwMode="white">
          <a:xfrm>
            <a:off x="1986666" y="3003986"/>
            <a:ext cx="323809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05FBCB-57E9-2EB3-BA0B-7ABA5731396C}"/>
              </a:ext>
            </a:extLst>
          </p:cNvPr>
          <p:cNvSpPr/>
          <p:nvPr/>
        </p:nvSpPr>
        <p:spPr bwMode="white">
          <a:xfrm>
            <a:off x="1958095" y="3614536"/>
            <a:ext cx="371428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09AF0E-A6D1-12BA-1639-83092DFF8860}"/>
              </a:ext>
            </a:extLst>
          </p:cNvPr>
          <p:cNvSpPr/>
          <p:nvPr/>
        </p:nvSpPr>
        <p:spPr bwMode="white">
          <a:xfrm>
            <a:off x="2005714" y="4225086"/>
            <a:ext cx="295238" cy="32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850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0F18E-7C35-38C7-2CE4-A8E1EE00D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976303-C452-391C-CA41-45E39B81824E}"/>
              </a:ext>
            </a:extLst>
          </p:cNvPr>
          <p:cNvSpPr/>
          <p:nvPr/>
        </p:nvSpPr>
        <p:spPr bwMode="white">
          <a:xfrm>
            <a:off x="5005714" y="2610829"/>
            <a:ext cx="571428" cy="3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2681B0F-CE96-4F60-D16A-D2342D1DB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123475"/>
            <a:ext cx="2440148" cy="9858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560C33D-F6C0-90DA-CF56-81CA0577FC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907"/>
          <a:stretch/>
        </p:blipFill>
        <p:spPr>
          <a:xfrm>
            <a:off x="4295800" y="3899148"/>
            <a:ext cx="1876400" cy="8980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E6DDC4-4260-0BC1-FCFD-F3BDAF8933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0145"/>
          <a:stretch/>
        </p:blipFill>
        <p:spPr>
          <a:xfrm>
            <a:off x="4367808" y="4687020"/>
            <a:ext cx="1915130" cy="88580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34AEFF8-7335-B329-1D2F-07FD37A22E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5469524"/>
            <a:ext cx="1940284" cy="9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72CD1-738F-5C77-914C-E80BE4E31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FFF4EDF-5402-0F40-ABB2-C055516C82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0551" y="2039641"/>
            <a:ext cx="2211039" cy="6692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49C2654-C067-80E7-6F76-54656DACCD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4539" y="3496196"/>
            <a:ext cx="2211039" cy="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41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0E32C-72C5-713A-8FEE-11008131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B33525F-5E77-BA0F-E161-A1D0BCC47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1355057"/>
            <a:ext cx="2163409" cy="6692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492F495-C3D7-BE6B-B5BD-8BEF27545D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6780" y="2793826"/>
            <a:ext cx="2163409" cy="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59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