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45" r:id="rId3"/>
    <p:sldId id="344" r:id="rId4"/>
    <p:sldId id="343" r:id="rId5"/>
    <p:sldId id="342" r:id="rId6"/>
    <p:sldId id="340" r:id="rId7"/>
    <p:sldId id="338" r:id="rId8"/>
    <p:sldId id="337" r:id="rId9"/>
    <p:sldId id="336" r:id="rId10"/>
    <p:sldId id="335" r:id="rId11"/>
    <p:sldId id="333" r:id="rId12"/>
    <p:sldId id="332" r:id="rId13"/>
    <p:sldId id="330" r:id="rId14"/>
    <p:sldId id="329" r:id="rId15"/>
    <p:sldId id="327" r:id="rId16"/>
    <p:sldId id="326" r:id="rId17"/>
    <p:sldId id="325" r:id="rId18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877" autoAdjust="0"/>
    <p:restoredTop sz="94660"/>
  </p:normalViewPr>
  <p:slideViewPr>
    <p:cSldViewPr showGuides="1">
      <p:cViewPr varScale="1">
        <p:scale>
          <a:sx n="70" d="100"/>
          <a:sy n="70" d="100"/>
        </p:scale>
        <p:origin x="66" y="21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8CD08589-84A6-AD57-AE31-88A209F0F2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05524" y="2876619"/>
            <a:ext cx="6980952" cy="110476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1953D60-FBB8-3027-BB37-A8557B262E5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9898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DFF7684-B788-E23B-745A-02C06BE41FCF}"/>
              </a:ext>
            </a:extLst>
          </p:cNvPr>
          <p:cNvSpPr/>
          <p:nvPr/>
        </p:nvSpPr>
        <p:spPr bwMode="white">
          <a:xfrm>
            <a:off x="1559497" y="1412776"/>
            <a:ext cx="325680" cy="549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E3CAE8E1-38A7-F231-A568-778A498AF8F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6606" y="2349827"/>
            <a:ext cx="10800000" cy="21583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166CFCD-BBA8-A51A-E1E7-13C9BC0C82A8}"/>
              </a:ext>
            </a:extLst>
          </p:cNvPr>
          <p:cNvSpPr/>
          <p:nvPr/>
        </p:nvSpPr>
        <p:spPr bwMode="white">
          <a:xfrm>
            <a:off x="1628034" y="2961040"/>
            <a:ext cx="257142" cy="257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520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DE5F301-FFE6-039A-FCCB-BE8ADA499F6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709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566EFB1-42B3-3320-CA0E-99F86283DB8D}"/>
              </a:ext>
            </a:extLst>
          </p:cNvPr>
          <p:cNvSpPr/>
          <p:nvPr/>
        </p:nvSpPr>
        <p:spPr bwMode="white">
          <a:xfrm>
            <a:off x="1091428" y="1057919"/>
            <a:ext cx="257142" cy="257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F458FC2-AD60-DB10-04FD-8EE73D6BA375}"/>
              </a:ext>
            </a:extLst>
          </p:cNvPr>
          <p:cNvSpPr/>
          <p:nvPr/>
        </p:nvSpPr>
        <p:spPr bwMode="white">
          <a:xfrm>
            <a:off x="1062857" y="2146230"/>
            <a:ext cx="295238" cy="248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5972F0B-35A5-16F7-D19A-4532B435F133}"/>
              </a:ext>
            </a:extLst>
          </p:cNvPr>
          <p:cNvSpPr/>
          <p:nvPr/>
        </p:nvSpPr>
        <p:spPr bwMode="white">
          <a:xfrm>
            <a:off x="1091428" y="3769151"/>
            <a:ext cx="257142" cy="257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7361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ABDB8F5-A19A-6761-BDD1-87C191C145D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73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43FAD5C-B6C6-DEEF-AD0D-249DCD61F463}"/>
              </a:ext>
            </a:extLst>
          </p:cNvPr>
          <p:cNvSpPr/>
          <p:nvPr/>
        </p:nvSpPr>
        <p:spPr bwMode="white">
          <a:xfrm>
            <a:off x="1529523" y="1802133"/>
            <a:ext cx="390476" cy="324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89C5DA9-526A-2A79-7371-D1C71C7507B6}"/>
              </a:ext>
            </a:extLst>
          </p:cNvPr>
          <p:cNvSpPr/>
          <p:nvPr/>
        </p:nvSpPr>
        <p:spPr bwMode="white">
          <a:xfrm>
            <a:off x="1624761" y="2937602"/>
            <a:ext cx="219047" cy="171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7964952-284E-5448-AC01-63A6D02F5715}"/>
              </a:ext>
            </a:extLst>
          </p:cNvPr>
          <p:cNvSpPr/>
          <p:nvPr/>
        </p:nvSpPr>
        <p:spPr bwMode="white">
          <a:xfrm>
            <a:off x="1624761" y="3929945"/>
            <a:ext cx="219047" cy="171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51672A76-A692-ADAD-4247-19E830E22D3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4856" y="4445200"/>
            <a:ext cx="10800000" cy="20673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6056C16-348D-F4F6-0516-153F09E8B8C7}"/>
              </a:ext>
            </a:extLst>
          </p:cNvPr>
          <p:cNvSpPr/>
          <p:nvPr/>
        </p:nvSpPr>
        <p:spPr bwMode="white">
          <a:xfrm>
            <a:off x="1615332" y="4921555"/>
            <a:ext cx="219047" cy="171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B7CA288-FC92-134E-341C-69F0288D1B12}"/>
              </a:ext>
            </a:extLst>
          </p:cNvPr>
          <p:cNvSpPr/>
          <p:nvPr/>
        </p:nvSpPr>
        <p:spPr bwMode="white">
          <a:xfrm>
            <a:off x="1529617" y="5807575"/>
            <a:ext cx="380952" cy="323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6100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4E0C896-DE87-A6AD-5881-FA51F60D524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830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444AC911-DD09-9CA8-D67B-251AF39B87E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00964" y="2145556"/>
            <a:ext cx="9857388" cy="648072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9337EF5A-0783-A09D-3BA6-A14908DE5F1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00964" y="3507672"/>
            <a:ext cx="9857388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8635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CD8D96B-E015-F675-6220-7D14E9DB8A9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3024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71713510-0D84-6A5D-3D54-13F8158B606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420888"/>
            <a:ext cx="10800000" cy="25885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820E56CC-BDEC-1E56-BF1A-7D7B2BEF5EF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12714" y="1591204"/>
            <a:ext cx="9857388" cy="648072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2B0755B6-563A-747B-6796-62DF345C80D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12714" y="2934598"/>
            <a:ext cx="9857388" cy="648072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FAD2AC6E-AE13-6D8F-B4FE-DE85313B680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12714" y="4289328"/>
            <a:ext cx="9857388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19025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4751F6B-DAD0-D04D-36ED-B79D8414122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587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43F56FD-C513-EBA3-EDF8-735B143315AA}"/>
              </a:ext>
            </a:extLst>
          </p:cNvPr>
          <p:cNvSpPr/>
          <p:nvPr/>
        </p:nvSpPr>
        <p:spPr bwMode="white">
          <a:xfrm>
            <a:off x="3577142" y="1648990"/>
            <a:ext cx="238095" cy="247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2FD25E0-BE67-5D2A-ADF6-9BE46953613F}"/>
              </a:ext>
            </a:extLst>
          </p:cNvPr>
          <p:cNvSpPr/>
          <p:nvPr/>
        </p:nvSpPr>
        <p:spPr bwMode="white">
          <a:xfrm>
            <a:off x="3510476" y="2182955"/>
            <a:ext cx="257142" cy="247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7CBF5A2-DA59-95D7-A3D6-9CEE18D5A6A1}"/>
              </a:ext>
            </a:extLst>
          </p:cNvPr>
          <p:cNvSpPr/>
          <p:nvPr/>
        </p:nvSpPr>
        <p:spPr bwMode="white">
          <a:xfrm>
            <a:off x="3520000" y="3250884"/>
            <a:ext cx="219047" cy="247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B3760E1-3BA8-944F-23E4-306A54911529}"/>
              </a:ext>
            </a:extLst>
          </p:cNvPr>
          <p:cNvSpPr/>
          <p:nvPr/>
        </p:nvSpPr>
        <p:spPr bwMode="white">
          <a:xfrm>
            <a:off x="3520000" y="4852778"/>
            <a:ext cx="266666" cy="247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F405AFD-268C-ED22-0136-186FE021AED4}"/>
              </a:ext>
            </a:extLst>
          </p:cNvPr>
          <p:cNvSpPr/>
          <p:nvPr/>
        </p:nvSpPr>
        <p:spPr bwMode="white">
          <a:xfrm>
            <a:off x="3500952" y="5920707"/>
            <a:ext cx="285714" cy="247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0274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D594E72-F4D5-1A8C-5729-E482D4833AD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201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18341420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DCBB768-24C1-CE41-836A-7CBDA0583D9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642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47FDC2C-5011-2E9C-68E2-48346EB8FDD0}"/>
              </a:ext>
            </a:extLst>
          </p:cNvPr>
          <p:cNvSpPr/>
          <p:nvPr/>
        </p:nvSpPr>
        <p:spPr bwMode="white">
          <a:xfrm>
            <a:off x="1053333" y="1848616"/>
            <a:ext cx="380952" cy="3239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D3BE735-4008-A8B6-E119-57D55BB870E8}"/>
              </a:ext>
            </a:extLst>
          </p:cNvPr>
          <p:cNvSpPr/>
          <p:nvPr/>
        </p:nvSpPr>
        <p:spPr bwMode="white">
          <a:xfrm>
            <a:off x="1139047" y="3249297"/>
            <a:ext cx="219047" cy="247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2159708-1B70-F8CB-EA6B-67CEFB785919}"/>
              </a:ext>
            </a:extLst>
          </p:cNvPr>
          <p:cNvSpPr/>
          <p:nvPr/>
        </p:nvSpPr>
        <p:spPr bwMode="white">
          <a:xfrm>
            <a:off x="1110476" y="3782889"/>
            <a:ext cx="266666" cy="247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EFCE495-3472-CEB2-C83A-03C20BFF2EE7}"/>
              </a:ext>
            </a:extLst>
          </p:cNvPr>
          <p:cNvSpPr/>
          <p:nvPr/>
        </p:nvSpPr>
        <p:spPr bwMode="white">
          <a:xfrm>
            <a:off x="1110476" y="4316482"/>
            <a:ext cx="266666" cy="247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1CA2B04-8CCA-8893-4AEB-6A598066342F}"/>
              </a:ext>
            </a:extLst>
          </p:cNvPr>
          <p:cNvSpPr/>
          <p:nvPr/>
        </p:nvSpPr>
        <p:spPr bwMode="white">
          <a:xfrm>
            <a:off x="1110476" y="4850075"/>
            <a:ext cx="266666" cy="247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3836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B9FCA61-5746-B0AD-917C-F099CB0F73F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088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4BD3D50-0CAE-1ACB-98C9-E777E11D658D}"/>
              </a:ext>
            </a:extLst>
          </p:cNvPr>
          <p:cNvSpPr/>
          <p:nvPr/>
        </p:nvSpPr>
        <p:spPr bwMode="white">
          <a:xfrm>
            <a:off x="10200456" y="956876"/>
            <a:ext cx="1337406" cy="1247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7849678-2CAF-2433-95B3-303176BFAF4D}"/>
              </a:ext>
            </a:extLst>
          </p:cNvPr>
          <p:cNvSpPr/>
          <p:nvPr/>
        </p:nvSpPr>
        <p:spPr bwMode="white">
          <a:xfrm>
            <a:off x="1577142" y="2335329"/>
            <a:ext cx="295238" cy="247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0D879D8-80A1-8EDE-F2C1-2E81CB4ED211}"/>
              </a:ext>
            </a:extLst>
          </p:cNvPr>
          <p:cNvSpPr/>
          <p:nvPr/>
        </p:nvSpPr>
        <p:spPr bwMode="white">
          <a:xfrm>
            <a:off x="1596190" y="2869220"/>
            <a:ext cx="257142" cy="247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24B69FC-F683-70CB-4FD3-BD9E35055146}"/>
              </a:ext>
            </a:extLst>
          </p:cNvPr>
          <p:cNvSpPr/>
          <p:nvPr/>
        </p:nvSpPr>
        <p:spPr bwMode="white">
          <a:xfrm>
            <a:off x="1596190" y="3393578"/>
            <a:ext cx="257142" cy="257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BC34BE2-C963-F76F-CF35-97B452F7D3C8}"/>
              </a:ext>
            </a:extLst>
          </p:cNvPr>
          <p:cNvSpPr/>
          <p:nvPr/>
        </p:nvSpPr>
        <p:spPr bwMode="white">
          <a:xfrm>
            <a:off x="1596190" y="3927469"/>
            <a:ext cx="257142" cy="257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2EDC8CB-1958-4987-17B7-2077C625A7B8}"/>
              </a:ext>
            </a:extLst>
          </p:cNvPr>
          <p:cNvSpPr/>
          <p:nvPr/>
        </p:nvSpPr>
        <p:spPr bwMode="white">
          <a:xfrm>
            <a:off x="1596190" y="4461361"/>
            <a:ext cx="257142" cy="247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0256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0504FBD-F197-9BA3-E1B5-9A9B8615D0A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110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FEC2EC9-ED2E-A3EB-CEFD-60315CED5C0F}"/>
              </a:ext>
            </a:extLst>
          </p:cNvPr>
          <p:cNvSpPr/>
          <p:nvPr/>
        </p:nvSpPr>
        <p:spPr bwMode="white">
          <a:xfrm>
            <a:off x="1596190" y="2143917"/>
            <a:ext cx="257142" cy="257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1BA9518-27D4-8F01-DA3B-8923CA3D5E4D}"/>
              </a:ext>
            </a:extLst>
          </p:cNvPr>
          <p:cNvSpPr/>
          <p:nvPr/>
        </p:nvSpPr>
        <p:spPr bwMode="white">
          <a:xfrm>
            <a:off x="1577142" y="3411112"/>
            <a:ext cx="295238" cy="247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3741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BBFD52B-EC35-0B0B-CF53-69DC94A1CFE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516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E414F96-7862-945E-A861-8700A4B78AAE}"/>
              </a:ext>
            </a:extLst>
          </p:cNvPr>
          <p:cNvSpPr/>
          <p:nvPr/>
        </p:nvSpPr>
        <p:spPr bwMode="white">
          <a:xfrm>
            <a:off x="1100952" y="1048369"/>
            <a:ext cx="238095" cy="248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B36074B-2D73-03F8-64A4-41314837FA5F}"/>
              </a:ext>
            </a:extLst>
          </p:cNvPr>
          <p:cNvSpPr/>
          <p:nvPr/>
        </p:nvSpPr>
        <p:spPr bwMode="white">
          <a:xfrm>
            <a:off x="1091428" y="2308471"/>
            <a:ext cx="257142" cy="257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E92A440-F617-FE0C-7F90-F1736FB8FD35}"/>
              </a:ext>
            </a:extLst>
          </p:cNvPr>
          <p:cNvSpPr/>
          <p:nvPr/>
        </p:nvSpPr>
        <p:spPr bwMode="white">
          <a:xfrm>
            <a:off x="1062857" y="3568572"/>
            <a:ext cx="295238" cy="248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9927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5B9A648-8A8E-A793-56EB-886283702B5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100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A2BA359-D753-C002-CF54-42D1EF25414F}"/>
              </a:ext>
            </a:extLst>
          </p:cNvPr>
          <p:cNvSpPr/>
          <p:nvPr/>
        </p:nvSpPr>
        <p:spPr bwMode="white">
          <a:xfrm>
            <a:off x="1529523" y="1562591"/>
            <a:ext cx="390476" cy="323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BDEAE23-896F-5A68-5BE2-3411587B6CE8}"/>
              </a:ext>
            </a:extLst>
          </p:cNvPr>
          <p:cNvSpPr/>
          <p:nvPr/>
        </p:nvSpPr>
        <p:spPr bwMode="white">
          <a:xfrm>
            <a:off x="1624761" y="2229388"/>
            <a:ext cx="219047" cy="171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B29FE0D-0E2B-8451-84C4-311140FC5B7B}"/>
              </a:ext>
            </a:extLst>
          </p:cNvPr>
          <p:cNvSpPr/>
          <p:nvPr/>
        </p:nvSpPr>
        <p:spPr bwMode="white">
          <a:xfrm>
            <a:off x="1529523" y="2629467"/>
            <a:ext cx="390476" cy="323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3368363-1360-BB23-9790-46AB46222751}"/>
              </a:ext>
            </a:extLst>
          </p:cNvPr>
          <p:cNvSpPr/>
          <p:nvPr/>
        </p:nvSpPr>
        <p:spPr bwMode="white">
          <a:xfrm>
            <a:off x="1624761" y="3296264"/>
            <a:ext cx="219047" cy="171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F2D685AF-615E-53C7-AB61-60244ACFC8A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2156" y="3666052"/>
            <a:ext cx="10800000" cy="5307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596D4FD-EA4C-E30A-3329-EE75D39D2EDB}"/>
              </a:ext>
            </a:extLst>
          </p:cNvPr>
          <p:cNvSpPr/>
          <p:nvPr/>
        </p:nvSpPr>
        <p:spPr bwMode="white">
          <a:xfrm>
            <a:off x="1612156" y="3849396"/>
            <a:ext cx="228571" cy="173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9528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9323617-0A67-AF39-4CA2-D1902A7EBC2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414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6E36E2A-EF68-42D7-0AD9-CA472A8C636B}"/>
              </a:ext>
            </a:extLst>
          </p:cNvPr>
          <p:cNvSpPr/>
          <p:nvPr/>
        </p:nvSpPr>
        <p:spPr bwMode="white">
          <a:xfrm>
            <a:off x="8824761" y="2830789"/>
            <a:ext cx="390477" cy="333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0CEA895-B51C-0F5D-B7C7-1551A75BA6DA}"/>
              </a:ext>
            </a:extLst>
          </p:cNvPr>
          <p:cNvSpPr/>
          <p:nvPr/>
        </p:nvSpPr>
        <p:spPr bwMode="white">
          <a:xfrm>
            <a:off x="5634285" y="3316934"/>
            <a:ext cx="390476" cy="333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616534A-8047-A47D-5C33-6EE7E243FA31}"/>
              </a:ext>
            </a:extLst>
          </p:cNvPr>
          <p:cNvSpPr/>
          <p:nvPr/>
        </p:nvSpPr>
        <p:spPr bwMode="white">
          <a:xfrm>
            <a:off x="7224761" y="3812611"/>
            <a:ext cx="390477" cy="32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3F2FA23-9B26-C6F2-6F3D-DEF58886A2FD}"/>
              </a:ext>
            </a:extLst>
          </p:cNvPr>
          <p:cNvSpPr/>
          <p:nvPr/>
        </p:nvSpPr>
        <p:spPr bwMode="white">
          <a:xfrm>
            <a:off x="10415238" y="3812611"/>
            <a:ext cx="390476" cy="32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ACA4C02-3F06-4F60-1BDC-4FA0093FB700}"/>
              </a:ext>
            </a:extLst>
          </p:cNvPr>
          <p:cNvSpPr/>
          <p:nvPr/>
        </p:nvSpPr>
        <p:spPr bwMode="white">
          <a:xfrm>
            <a:off x="4043809" y="4298756"/>
            <a:ext cx="390476" cy="333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0253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7107462-86DB-4132-8846-C6870773720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773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DA95366-AFAA-CB5B-B642-27B151286690}"/>
              </a:ext>
            </a:extLst>
          </p:cNvPr>
          <p:cNvSpPr/>
          <p:nvPr/>
        </p:nvSpPr>
        <p:spPr bwMode="white">
          <a:xfrm>
            <a:off x="1615238" y="2400988"/>
            <a:ext cx="257142" cy="257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E9D3A44-2398-4156-5FCC-F52D0D545BE1}"/>
              </a:ext>
            </a:extLst>
          </p:cNvPr>
          <p:cNvSpPr/>
          <p:nvPr/>
        </p:nvSpPr>
        <p:spPr bwMode="white">
          <a:xfrm>
            <a:off x="1624761" y="2953530"/>
            <a:ext cx="238095" cy="257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43F7BE3-2DDF-7A45-9C09-549DFBF9D1E0}"/>
              </a:ext>
            </a:extLst>
          </p:cNvPr>
          <p:cNvSpPr/>
          <p:nvPr/>
        </p:nvSpPr>
        <p:spPr bwMode="white">
          <a:xfrm>
            <a:off x="1624761" y="3506072"/>
            <a:ext cx="238095" cy="247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8792B77-8806-23FC-C756-F18F54F11605}"/>
              </a:ext>
            </a:extLst>
          </p:cNvPr>
          <p:cNvSpPr/>
          <p:nvPr/>
        </p:nvSpPr>
        <p:spPr bwMode="white">
          <a:xfrm>
            <a:off x="1624761" y="4058614"/>
            <a:ext cx="238095" cy="257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EE145CA-9DD9-0E86-06BE-F8C2022AE7BE}"/>
              </a:ext>
            </a:extLst>
          </p:cNvPr>
          <p:cNvSpPr/>
          <p:nvPr/>
        </p:nvSpPr>
        <p:spPr bwMode="white">
          <a:xfrm>
            <a:off x="1624761" y="4611156"/>
            <a:ext cx="238095" cy="257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1886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4684EFF-0DD9-136B-20C5-3292879F380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399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7FD30E10-1DC4-2F47-999E-AEC80DE10B6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57253" y="2749899"/>
            <a:ext cx="2379010" cy="648072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B0292472-8E8C-9E36-B1B2-CE5C109D54E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11528" y="2749899"/>
            <a:ext cx="2379010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4505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5824B58-A290-EDBD-EEEA-BE254C79615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015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14582F01-A6DE-E058-1E8F-569D0F21252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72098" y="2214389"/>
            <a:ext cx="2379010" cy="648072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2715AD8E-9406-C882-51E0-F35B234AF5A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9936" y="4149080"/>
            <a:ext cx="2054324" cy="648072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10FC1987-0780-7231-0370-F5E5643B34C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21749" y="2214389"/>
            <a:ext cx="2379010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7867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19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63</cp:revision>
  <dcterms:created xsi:type="dcterms:W3CDTF">2015-09-16T06:44:00Z</dcterms:created>
  <dcterms:modified xsi:type="dcterms:W3CDTF">2023-08-13T09:35:23Z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