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9" r:id="rId3"/>
    <p:sldId id="337" r:id="rId4"/>
    <p:sldId id="336" r:id="rId5"/>
    <p:sldId id="335" r:id="rId6"/>
    <p:sldId id="332" r:id="rId7"/>
    <p:sldId id="331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877" autoAdjust="0"/>
    <p:restoredTop sz="94660"/>
  </p:normalViewPr>
  <p:slideViewPr>
    <p:cSldViewPr showGuides="1">
      <p:cViewPr varScale="1">
        <p:scale>
          <a:sx n="65" d="100"/>
          <a:sy n="65" d="100"/>
        </p:scale>
        <p:origin x="96" y="33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0CDA293-BAE4-FB26-1899-202EF5F076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9333" y="3057571"/>
            <a:ext cx="8933333" cy="7428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B0E2DD-64EE-178E-2E09-D9ED7F63B2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7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C89704-9511-B885-93D6-56F010EE6110}"/>
              </a:ext>
            </a:extLst>
          </p:cNvPr>
          <p:cNvSpPr/>
          <p:nvPr/>
        </p:nvSpPr>
        <p:spPr bwMode="white">
          <a:xfrm>
            <a:off x="5453333" y="1725393"/>
            <a:ext cx="209523" cy="23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9D93D4-27C2-1432-866F-0EAEC59354C8}"/>
              </a:ext>
            </a:extLst>
          </p:cNvPr>
          <p:cNvSpPr/>
          <p:nvPr/>
        </p:nvSpPr>
        <p:spPr bwMode="white">
          <a:xfrm>
            <a:off x="7862857" y="1725393"/>
            <a:ext cx="219047" cy="22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78FFB1-5E59-62C2-6006-E107B8C67280}"/>
              </a:ext>
            </a:extLst>
          </p:cNvPr>
          <p:cNvSpPr/>
          <p:nvPr/>
        </p:nvSpPr>
        <p:spPr bwMode="white">
          <a:xfrm>
            <a:off x="5453333" y="2230833"/>
            <a:ext cx="219047" cy="23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E302C0-C5F3-2B3D-82D6-A3AB818C2440}"/>
              </a:ext>
            </a:extLst>
          </p:cNvPr>
          <p:cNvSpPr/>
          <p:nvPr/>
        </p:nvSpPr>
        <p:spPr bwMode="white">
          <a:xfrm>
            <a:off x="7872380" y="2736274"/>
            <a:ext cx="209523" cy="22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AB7482-95E3-B409-D34D-2CA2D37ECFDB}"/>
              </a:ext>
            </a:extLst>
          </p:cNvPr>
          <p:cNvSpPr/>
          <p:nvPr/>
        </p:nvSpPr>
        <p:spPr bwMode="white">
          <a:xfrm>
            <a:off x="5453333" y="3232179"/>
            <a:ext cx="209523" cy="22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FB18BB0-054C-BE45-7EE1-D4C57D284E2D}"/>
              </a:ext>
            </a:extLst>
          </p:cNvPr>
          <p:cNvSpPr/>
          <p:nvPr/>
        </p:nvSpPr>
        <p:spPr bwMode="white">
          <a:xfrm>
            <a:off x="7891428" y="3241715"/>
            <a:ext cx="152379" cy="21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113F795-352B-642C-EABB-F7EB1D74B7D5}"/>
              </a:ext>
            </a:extLst>
          </p:cNvPr>
          <p:cNvSpPr/>
          <p:nvPr/>
        </p:nvSpPr>
        <p:spPr bwMode="white">
          <a:xfrm>
            <a:off x="5453333" y="3737619"/>
            <a:ext cx="209523" cy="23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29DCE19-A421-31F8-5E88-2AA269A1CA1D}"/>
              </a:ext>
            </a:extLst>
          </p:cNvPr>
          <p:cNvSpPr/>
          <p:nvPr/>
        </p:nvSpPr>
        <p:spPr bwMode="white">
          <a:xfrm>
            <a:off x="7862857" y="3737619"/>
            <a:ext cx="219047" cy="23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BF796AD-1E0B-BCE1-5C79-65537E79A686}"/>
              </a:ext>
            </a:extLst>
          </p:cNvPr>
          <p:cNvSpPr/>
          <p:nvPr/>
        </p:nvSpPr>
        <p:spPr bwMode="white">
          <a:xfrm>
            <a:off x="7862857" y="4243060"/>
            <a:ext cx="228572" cy="22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63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A93622-A49C-554B-29C8-4A95FCC2FC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1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969897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5DA663-0585-8956-FE46-D849127DB7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4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2F1316-6C3A-C0C5-D677-BE813F1849B4}"/>
              </a:ext>
            </a:extLst>
          </p:cNvPr>
          <p:cNvSpPr/>
          <p:nvPr/>
        </p:nvSpPr>
        <p:spPr bwMode="white">
          <a:xfrm>
            <a:off x="1739047" y="1867992"/>
            <a:ext cx="228571" cy="23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4BE8B6-FE49-507D-E4A3-205F8948894E}"/>
              </a:ext>
            </a:extLst>
          </p:cNvPr>
          <p:cNvSpPr/>
          <p:nvPr/>
        </p:nvSpPr>
        <p:spPr bwMode="white">
          <a:xfrm>
            <a:off x="6443809" y="1867992"/>
            <a:ext cx="228571" cy="23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A4F8BA-6CC2-DDCB-0A06-8FEE044C8804}"/>
              </a:ext>
            </a:extLst>
          </p:cNvPr>
          <p:cNvSpPr/>
          <p:nvPr/>
        </p:nvSpPr>
        <p:spPr bwMode="white">
          <a:xfrm>
            <a:off x="1748571" y="3088067"/>
            <a:ext cx="209523" cy="228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3A4E85-34DB-5BD6-5D64-9652EE16A272}"/>
              </a:ext>
            </a:extLst>
          </p:cNvPr>
          <p:cNvSpPr/>
          <p:nvPr/>
        </p:nvSpPr>
        <p:spPr bwMode="white">
          <a:xfrm>
            <a:off x="1720000" y="3545595"/>
            <a:ext cx="247619" cy="228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00C519-DBA7-60B7-EBF4-421AA30491DF}"/>
              </a:ext>
            </a:extLst>
          </p:cNvPr>
          <p:cNvSpPr/>
          <p:nvPr/>
        </p:nvSpPr>
        <p:spPr bwMode="white">
          <a:xfrm>
            <a:off x="1748571" y="3993592"/>
            <a:ext cx="209523" cy="23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296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837D73-3AC8-90C9-4711-BAC54A63D3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8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0A6A2CA-2590-A63F-2569-857CE9240C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960972"/>
            <a:ext cx="10800000" cy="2506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205903-B45C-160F-7017-6C648E22BD0E}"/>
              </a:ext>
            </a:extLst>
          </p:cNvPr>
          <p:cNvSpPr/>
          <p:nvPr/>
        </p:nvSpPr>
        <p:spPr bwMode="white">
          <a:xfrm>
            <a:off x="1561360" y="4065801"/>
            <a:ext cx="209523" cy="23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4BD2AC-48C7-9754-CF56-DF19CF4C6A57}"/>
              </a:ext>
            </a:extLst>
          </p:cNvPr>
          <p:cNvSpPr/>
          <p:nvPr/>
        </p:nvSpPr>
        <p:spPr bwMode="white">
          <a:xfrm>
            <a:off x="1542313" y="4561359"/>
            <a:ext cx="247619" cy="228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712DA0-7FC4-E0AC-C9A8-11EFAEF84457}"/>
              </a:ext>
            </a:extLst>
          </p:cNvPr>
          <p:cNvSpPr/>
          <p:nvPr/>
        </p:nvSpPr>
        <p:spPr bwMode="white">
          <a:xfrm>
            <a:off x="1542313" y="5047386"/>
            <a:ext cx="247619" cy="228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F1203B-5AF9-736C-4296-E2A22456D14F}"/>
              </a:ext>
            </a:extLst>
          </p:cNvPr>
          <p:cNvSpPr/>
          <p:nvPr/>
        </p:nvSpPr>
        <p:spPr bwMode="white">
          <a:xfrm>
            <a:off x="1561360" y="5533414"/>
            <a:ext cx="209523" cy="23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1AF6FA7-6706-E9C4-DAB5-0D7E714AD26B}"/>
              </a:ext>
            </a:extLst>
          </p:cNvPr>
          <p:cNvSpPr/>
          <p:nvPr/>
        </p:nvSpPr>
        <p:spPr bwMode="white">
          <a:xfrm>
            <a:off x="1561360" y="6028972"/>
            <a:ext cx="209523" cy="228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306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5F166F-196B-240D-B5D7-692D5DCC6D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1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93C858-8666-3AEC-4AB5-B6D2AC47D5C1}"/>
              </a:ext>
            </a:extLst>
          </p:cNvPr>
          <p:cNvSpPr/>
          <p:nvPr/>
        </p:nvSpPr>
        <p:spPr bwMode="white">
          <a:xfrm>
            <a:off x="1577142" y="4564216"/>
            <a:ext cx="276190" cy="22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332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9CAE3D-DCBA-B4E5-A3C2-1AC4935E85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6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C09ECE-146C-D5B3-D549-1A346D0BC8E1}"/>
              </a:ext>
            </a:extLst>
          </p:cNvPr>
          <p:cNvSpPr/>
          <p:nvPr/>
        </p:nvSpPr>
        <p:spPr bwMode="white">
          <a:xfrm>
            <a:off x="1062857" y="1114984"/>
            <a:ext cx="247619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DD16CB-1C73-A11E-10AB-D6B0C80739D9}"/>
              </a:ext>
            </a:extLst>
          </p:cNvPr>
          <p:cNvSpPr/>
          <p:nvPr/>
        </p:nvSpPr>
        <p:spPr bwMode="white">
          <a:xfrm>
            <a:off x="1072380" y="2096813"/>
            <a:ext cx="228571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DEBB08-998C-C547-5324-0F0261836D0B}"/>
              </a:ext>
            </a:extLst>
          </p:cNvPr>
          <p:cNvSpPr/>
          <p:nvPr/>
        </p:nvSpPr>
        <p:spPr bwMode="white">
          <a:xfrm>
            <a:off x="1062857" y="3069109"/>
            <a:ext cx="247619" cy="24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12B9947-DF4E-17D1-A299-D2A2B304F3A6}"/>
              </a:ext>
            </a:extLst>
          </p:cNvPr>
          <p:cNvSpPr/>
          <p:nvPr/>
        </p:nvSpPr>
        <p:spPr bwMode="white">
          <a:xfrm>
            <a:off x="1072380" y="4050937"/>
            <a:ext cx="228571" cy="23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4285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6C2225-87BA-DB0B-2D3C-A8D13A9316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11316"/>
            <a:ext cx="10800000" cy="1081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594ED3E-8AED-3D46-E205-3A403C6DE1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204" y="1993261"/>
            <a:ext cx="10800000" cy="1424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1464822-C384-106C-1042-DE0B3F7A2B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219" y="3417693"/>
            <a:ext cx="10800000" cy="3323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C0D131-8635-E536-EACE-B5DCD9451DA3}"/>
              </a:ext>
            </a:extLst>
          </p:cNvPr>
          <p:cNvSpPr/>
          <p:nvPr/>
        </p:nvSpPr>
        <p:spPr bwMode="white">
          <a:xfrm>
            <a:off x="1566171" y="3971638"/>
            <a:ext cx="228571" cy="23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AED54B-CB53-3AB5-3609-326E723D7EF1}"/>
              </a:ext>
            </a:extLst>
          </p:cNvPr>
          <p:cNvSpPr/>
          <p:nvPr/>
        </p:nvSpPr>
        <p:spPr bwMode="white">
          <a:xfrm>
            <a:off x="1556647" y="4936268"/>
            <a:ext cx="247619" cy="23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05494F-D8AD-42D7-9E86-638569FFF854}"/>
              </a:ext>
            </a:extLst>
          </p:cNvPr>
          <p:cNvSpPr/>
          <p:nvPr/>
        </p:nvSpPr>
        <p:spPr bwMode="white">
          <a:xfrm>
            <a:off x="1566171" y="5910449"/>
            <a:ext cx="228571" cy="23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38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635A69-A9C1-125D-36C9-929794DF5D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1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9A10BA-19AA-2E35-B2BF-BD45952EFB27}"/>
              </a:ext>
            </a:extLst>
          </p:cNvPr>
          <p:cNvSpPr/>
          <p:nvPr/>
        </p:nvSpPr>
        <p:spPr bwMode="white">
          <a:xfrm>
            <a:off x="1043809" y="1115152"/>
            <a:ext cx="276190" cy="22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8156C9-CB52-D0C7-EB0D-0B8728C6A285}"/>
              </a:ext>
            </a:extLst>
          </p:cNvPr>
          <p:cNvSpPr/>
          <p:nvPr/>
        </p:nvSpPr>
        <p:spPr bwMode="white">
          <a:xfrm>
            <a:off x="1072380" y="2976131"/>
            <a:ext cx="228571" cy="22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0049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66E457-287A-BC24-B984-C878A10045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3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355998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209036-D430-02E8-F07B-5656643981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DF5AB0-2AA3-D464-C81B-59C8C57ED0DE}"/>
              </a:ext>
            </a:extLst>
          </p:cNvPr>
          <p:cNvSpPr/>
          <p:nvPr/>
        </p:nvSpPr>
        <p:spPr bwMode="white">
          <a:xfrm>
            <a:off x="4958095" y="1649834"/>
            <a:ext cx="219047" cy="200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0F2541-3099-455A-68A4-2D04684BA474}"/>
              </a:ext>
            </a:extLst>
          </p:cNvPr>
          <p:cNvSpPr/>
          <p:nvPr/>
        </p:nvSpPr>
        <p:spPr bwMode="white">
          <a:xfrm>
            <a:off x="3177142" y="2585436"/>
            <a:ext cx="238095" cy="190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F6FB5C-842A-9508-C79A-3DD12516ADAF}"/>
              </a:ext>
            </a:extLst>
          </p:cNvPr>
          <p:cNvSpPr/>
          <p:nvPr/>
        </p:nvSpPr>
        <p:spPr bwMode="white">
          <a:xfrm>
            <a:off x="4586666" y="3091425"/>
            <a:ext cx="200000" cy="190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4F43E9-E566-1ACC-65B6-40C16ED31D27}"/>
              </a:ext>
            </a:extLst>
          </p:cNvPr>
          <p:cNvSpPr/>
          <p:nvPr/>
        </p:nvSpPr>
        <p:spPr bwMode="white">
          <a:xfrm>
            <a:off x="5824761" y="3091425"/>
            <a:ext cx="219047" cy="190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ADEEF64-3188-A823-BD65-DF57A23414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24968"/>
            <a:ext cx="10800000" cy="1447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4248E5-F50A-66ED-4964-9C3E9D72F590}"/>
              </a:ext>
            </a:extLst>
          </p:cNvPr>
          <p:cNvSpPr/>
          <p:nvPr/>
        </p:nvSpPr>
        <p:spPr bwMode="white">
          <a:xfrm>
            <a:off x="1062857" y="5025036"/>
            <a:ext cx="247619" cy="24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979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2D5173-13F5-D90E-5D37-E614B10F57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8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101607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2023-08-14T05:00:40Z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