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6" r:id="rId3"/>
    <p:sldId id="345" r:id="rId4"/>
    <p:sldId id="344" r:id="rId5"/>
    <p:sldId id="343" r:id="rId6"/>
    <p:sldId id="342" r:id="rId7"/>
    <p:sldId id="338" r:id="rId8"/>
    <p:sldId id="337" r:id="rId9"/>
    <p:sldId id="336" r:id="rId10"/>
    <p:sldId id="335" r:id="rId11"/>
    <p:sldId id="333" r:id="rId12"/>
    <p:sldId id="332" r:id="rId13"/>
    <p:sldId id="331" r:id="rId14"/>
    <p:sldId id="329" r:id="rId15"/>
    <p:sldId id="328" r:id="rId16"/>
    <p:sldId id="32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96" autoAdjust="0"/>
    <p:restoredTop sz="94660"/>
  </p:normalViewPr>
  <p:slideViewPr>
    <p:cSldViewPr showGuides="1">
      <p:cViewPr varScale="1">
        <p:scale>
          <a:sx n="72" d="100"/>
          <a:sy n="72" d="100"/>
        </p:scale>
        <p:origin x="54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6608F2F2-DDE8-4992-291B-46971618B1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428" y="2981381"/>
            <a:ext cx="6857143" cy="89523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AC5571-C8CB-25FA-213C-09523838E3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51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918215-E5E6-C60E-2C00-A8CE4716C118}"/>
              </a:ext>
            </a:extLst>
          </p:cNvPr>
          <p:cNvSpPr/>
          <p:nvPr/>
        </p:nvSpPr>
        <p:spPr bwMode="white">
          <a:xfrm>
            <a:off x="1615238" y="1613516"/>
            <a:ext cx="238095" cy="24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3B96A1B-92B1-2BC0-5757-3328FC5C26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5960" y="2533132"/>
            <a:ext cx="10800000" cy="2771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EDFCDC-2531-F7C9-C708-A02442A4B4D8}"/>
              </a:ext>
            </a:extLst>
          </p:cNvPr>
          <p:cNvSpPr/>
          <p:nvPr/>
        </p:nvSpPr>
        <p:spPr bwMode="white">
          <a:xfrm>
            <a:off x="1597388" y="2628695"/>
            <a:ext cx="257142" cy="25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21863F-02AA-B915-1857-AB54D88EA384}"/>
              </a:ext>
            </a:extLst>
          </p:cNvPr>
          <p:cNvSpPr/>
          <p:nvPr/>
        </p:nvSpPr>
        <p:spPr bwMode="white">
          <a:xfrm>
            <a:off x="1568817" y="4329732"/>
            <a:ext cx="295238" cy="248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33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FBC50A-C3FC-6C24-9DDD-FC3C0192C2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2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40127D-4950-56F0-4653-B74618CCCFB6}"/>
              </a:ext>
            </a:extLst>
          </p:cNvPr>
          <p:cNvSpPr/>
          <p:nvPr/>
        </p:nvSpPr>
        <p:spPr bwMode="white">
          <a:xfrm>
            <a:off x="1062857" y="1124554"/>
            <a:ext cx="295238" cy="24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02F29C-CD01-77ED-2E2E-3DDBDE8093AC}"/>
              </a:ext>
            </a:extLst>
          </p:cNvPr>
          <p:cNvSpPr/>
          <p:nvPr/>
        </p:nvSpPr>
        <p:spPr bwMode="white">
          <a:xfrm>
            <a:off x="1062857" y="2821717"/>
            <a:ext cx="295238" cy="24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343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979229-BAF0-6A0F-D381-5FB618C7F2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3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0CAB9F-81E7-C14C-E81E-68E6667BA017}"/>
              </a:ext>
            </a:extLst>
          </p:cNvPr>
          <p:cNvSpPr/>
          <p:nvPr/>
        </p:nvSpPr>
        <p:spPr bwMode="white">
          <a:xfrm>
            <a:off x="1596190" y="3229921"/>
            <a:ext cx="257142" cy="257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978FF2-FDBB-79F2-3D52-0E7242173D40}"/>
              </a:ext>
            </a:extLst>
          </p:cNvPr>
          <p:cNvSpPr/>
          <p:nvPr/>
        </p:nvSpPr>
        <p:spPr bwMode="white">
          <a:xfrm>
            <a:off x="1605714" y="3801546"/>
            <a:ext cx="238095" cy="24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ADAD22-C5EB-516A-7EA0-F57097240058}"/>
              </a:ext>
            </a:extLst>
          </p:cNvPr>
          <p:cNvSpPr/>
          <p:nvPr/>
        </p:nvSpPr>
        <p:spPr bwMode="white">
          <a:xfrm>
            <a:off x="1615238" y="4363645"/>
            <a:ext cx="219047" cy="24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E85670-09BB-425F-0568-8C7DBF85AF6E}"/>
              </a:ext>
            </a:extLst>
          </p:cNvPr>
          <p:cNvSpPr/>
          <p:nvPr/>
        </p:nvSpPr>
        <p:spPr bwMode="white">
          <a:xfrm>
            <a:off x="1577142" y="4925743"/>
            <a:ext cx="295238" cy="24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A90E9F-EB67-4674-67B1-A09C4F4996F2}"/>
              </a:ext>
            </a:extLst>
          </p:cNvPr>
          <p:cNvSpPr/>
          <p:nvPr/>
        </p:nvSpPr>
        <p:spPr bwMode="white">
          <a:xfrm>
            <a:off x="1596190" y="5487842"/>
            <a:ext cx="266666" cy="24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960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308023-6AA5-1639-F9C8-DFEDED38DA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9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02351E-856E-F6ED-5937-1D9E5E973EA8}"/>
              </a:ext>
            </a:extLst>
          </p:cNvPr>
          <p:cNvSpPr/>
          <p:nvPr/>
        </p:nvSpPr>
        <p:spPr bwMode="white">
          <a:xfrm>
            <a:off x="1596190" y="1649176"/>
            <a:ext cx="257142" cy="257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E7A9D6-6A05-B928-CBB0-9D2D49C9C58C}"/>
              </a:ext>
            </a:extLst>
          </p:cNvPr>
          <p:cNvSpPr/>
          <p:nvPr/>
        </p:nvSpPr>
        <p:spPr bwMode="white">
          <a:xfrm>
            <a:off x="1605714" y="3346885"/>
            <a:ext cx="238095" cy="2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6A5E63D-ACF5-5CD7-5C26-A4BAC09638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160" y="4901528"/>
            <a:ext cx="10800000" cy="1629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45EECA-DC19-56FD-508D-6DF1ED633368}"/>
              </a:ext>
            </a:extLst>
          </p:cNvPr>
          <p:cNvSpPr/>
          <p:nvPr/>
        </p:nvSpPr>
        <p:spPr bwMode="white">
          <a:xfrm>
            <a:off x="1589017" y="5044485"/>
            <a:ext cx="295238" cy="24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4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2FDF4F-26F0-2C17-DC1B-A9B8CA6BD0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8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C6FCA1-3C1B-A6E5-6248-33231EF1BD96}"/>
              </a:ext>
            </a:extLst>
          </p:cNvPr>
          <p:cNvSpPr/>
          <p:nvPr/>
        </p:nvSpPr>
        <p:spPr bwMode="white">
          <a:xfrm>
            <a:off x="1062857" y="1086501"/>
            <a:ext cx="295238" cy="248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BE8839-A8A2-ED2F-6D26-2BAA62F7C73D}"/>
              </a:ext>
            </a:extLst>
          </p:cNvPr>
          <p:cNvSpPr/>
          <p:nvPr/>
        </p:nvSpPr>
        <p:spPr bwMode="white">
          <a:xfrm>
            <a:off x="1100952" y="2794483"/>
            <a:ext cx="238095" cy="248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917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7898B5-201B-24D7-BC08-102FE8695E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10208"/>
            <a:ext cx="9360000" cy="2527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93FC1A-64FF-E13D-7DA6-47329830A367}"/>
              </a:ext>
            </a:extLst>
          </p:cNvPr>
          <p:cNvSpPr/>
          <p:nvPr/>
        </p:nvSpPr>
        <p:spPr bwMode="white">
          <a:xfrm>
            <a:off x="4047524" y="1938089"/>
            <a:ext cx="352734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6AF2B2-43C6-4ACA-F865-A1993D0B5B53}"/>
              </a:ext>
            </a:extLst>
          </p:cNvPr>
          <p:cNvSpPr/>
          <p:nvPr/>
        </p:nvSpPr>
        <p:spPr bwMode="white">
          <a:xfrm>
            <a:off x="3058412" y="2932949"/>
            <a:ext cx="437390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EC5EFEF-57F9-97E7-C62C-73B1D8D817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285335"/>
            <a:ext cx="9360000" cy="3423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AAA6A6-00EF-BF58-EE1F-4841374261EA}"/>
              </a:ext>
            </a:extLst>
          </p:cNvPr>
          <p:cNvSpPr/>
          <p:nvPr/>
        </p:nvSpPr>
        <p:spPr bwMode="white">
          <a:xfrm>
            <a:off x="3016134" y="3860681"/>
            <a:ext cx="380952" cy="2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A2FDD0-F17B-5A0B-5685-22DDD6860754}"/>
              </a:ext>
            </a:extLst>
          </p:cNvPr>
          <p:cNvSpPr/>
          <p:nvPr/>
        </p:nvSpPr>
        <p:spPr bwMode="white">
          <a:xfrm>
            <a:off x="3016135" y="4837104"/>
            <a:ext cx="266666" cy="2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01BCC3-191A-5F95-3403-D648F1DF4BEE}"/>
              </a:ext>
            </a:extLst>
          </p:cNvPr>
          <p:cNvSpPr/>
          <p:nvPr/>
        </p:nvSpPr>
        <p:spPr bwMode="white">
          <a:xfrm>
            <a:off x="3130420" y="5802962"/>
            <a:ext cx="266666" cy="2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612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ADB825-E2DF-6D40-1BAF-0CB66C7C5C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4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FB35B2B-624B-A85B-2780-5D63654D03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3776442"/>
            <a:ext cx="10800000" cy="2820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0C374E-7EFF-5630-07CF-904B5240AEDD}"/>
              </a:ext>
            </a:extLst>
          </p:cNvPr>
          <p:cNvSpPr/>
          <p:nvPr/>
        </p:nvSpPr>
        <p:spPr bwMode="white">
          <a:xfrm>
            <a:off x="1849392" y="3947988"/>
            <a:ext cx="266666" cy="2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2168D3-47E7-FACC-051E-F72CC6520DF3}"/>
              </a:ext>
            </a:extLst>
          </p:cNvPr>
          <p:cNvSpPr/>
          <p:nvPr/>
        </p:nvSpPr>
        <p:spPr bwMode="white">
          <a:xfrm>
            <a:off x="1877964" y="4519810"/>
            <a:ext cx="209523" cy="2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3D06CA-65CF-C4C7-E151-0A6A280D5D42}"/>
              </a:ext>
            </a:extLst>
          </p:cNvPr>
          <p:cNvSpPr/>
          <p:nvPr/>
        </p:nvSpPr>
        <p:spPr bwMode="white">
          <a:xfrm>
            <a:off x="1877964" y="5082102"/>
            <a:ext cx="209523" cy="2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D2C919-8458-FC61-E99E-C47B95C1524D}"/>
              </a:ext>
            </a:extLst>
          </p:cNvPr>
          <p:cNvSpPr/>
          <p:nvPr/>
        </p:nvSpPr>
        <p:spPr bwMode="white">
          <a:xfrm>
            <a:off x="1849392" y="5653923"/>
            <a:ext cx="266666" cy="2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F880DB-AB48-6601-2FF7-5AFBC284533C}"/>
              </a:ext>
            </a:extLst>
          </p:cNvPr>
          <p:cNvSpPr/>
          <p:nvPr/>
        </p:nvSpPr>
        <p:spPr bwMode="white">
          <a:xfrm>
            <a:off x="1849392" y="6216215"/>
            <a:ext cx="266666" cy="2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253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C70BDD-DD5F-96AC-9C49-039102D0FF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8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DDF879-E550-CF5F-A11B-22537B0B696D}"/>
              </a:ext>
            </a:extLst>
          </p:cNvPr>
          <p:cNvSpPr/>
          <p:nvPr/>
        </p:nvSpPr>
        <p:spPr bwMode="white">
          <a:xfrm>
            <a:off x="10200456" y="819402"/>
            <a:ext cx="1620458" cy="1313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2B9E8A-AFEF-8D45-4066-A62318EB0F3F}"/>
              </a:ext>
            </a:extLst>
          </p:cNvPr>
          <p:cNvSpPr/>
          <p:nvPr/>
        </p:nvSpPr>
        <p:spPr bwMode="white">
          <a:xfrm>
            <a:off x="1596190" y="2393067"/>
            <a:ext cx="257142" cy="247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5ECE9B-1FA8-F776-60EA-CB7E2BFD9654}"/>
              </a:ext>
            </a:extLst>
          </p:cNvPr>
          <p:cNvSpPr/>
          <p:nvPr/>
        </p:nvSpPr>
        <p:spPr bwMode="white">
          <a:xfrm>
            <a:off x="1577142" y="2955772"/>
            <a:ext cx="295238" cy="247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404991-32ED-0C47-EECA-ADCC7CA59684}"/>
              </a:ext>
            </a:extLst>
          </p:cNvPr>
          <p:cNvSpPr/>
          <p:nvPr/>
        </p:nvSpPr>
        <p:spPr bwMode="white">
          <a:xfrm>
            <a:off x="1596190" y="3528014"/>
            <a:ext cx="257142" cy="25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35EAC3-52B4-5AE8-C4EA-96BEDDEBAEEB}"/>
              </a:ext>
            </a:extLst>
          </p:cNvPr>
          <p:cNvSpPr/>
          <p:nvPr/>
        </p:nvSpPr>
        <p:spPr bwMode="white">
          <a:xfrm>
            <a:off x="1596190" y="4090719"/>
            <a:ext cx="257142" cy="257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5282279-34D7-BA74-5823-2D2FDE5C121C}"/>
              </a:ext>
            </a:extLst>
          </p:cNvPr>
          <p:cNvSpPr/>
          <p:nvPr/>
        </p:nvSpPr>
        <p:spPr bwMode="white">
          <a:xfrm>
            <a:off x="1577142" y="4662961"/>
            <a:ext cx="295238" cy="247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00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12C04A-BB02-ED24-E3F2-12C25764AC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5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D08554-73DF-BFE2-682C-D955005ED16F}"/>
              </a:ext>
            </a:extLst>
          </p:cNvPr>
          <p:cNvSpPr/>
          <p:nvPr/>
        </p:nvSpPr>
        <p:spPr bwMode="white">
          <a:xfrm>
            <a:off x="1872380" y="3438840"/>
            <a:ext cx="380952" cy="323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6FF044-7AE8-FFC9-EAE3-343DFD15894B}"/>
              </a:ext>
            </a:extLst>
          </p:cNvPr>
          <p:cNvSpPr/>
          <p:nvPr/>
        </p:nvSpPr>
        <p:spPr bwMode="white">
          <a:xfrm>
            <a:off x="4005714" y="3572183"/>
            <a:ext cx="219047" cy="17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70A935-C64F-4CAD-A18C-627A2F8F0EFF}"/>
              </a:ext>
            </a:extLst>
          </p:cNvPr>
          <p:cNvSpPr/>
          <p:nvPr/>
        </p:nvSpPr>
        <p:spPr bwMode="white">
          <a:xfrm>
            <a:off x="5948571" y="3438840"/>
            <a:ext cx="380952" cy="323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8041A4-7D1A-C44C-9469-C9C727E31267}"/>
              </a:ext>
            </a:extLst>
          </p:cNvPr>
          <p:cNvSpPr/>
          <p:nvPr/>
        </p:nvSpPr>
        <p:spPr bwMode="white">
          <a:xfrm>
            <a:off x="8081904" y="3572183"/>
            <a:ext cx="219047" cy="17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E3C934-B3C1-1CED-7C7A-8CCD7569AE5B}"/>
              </a:ext>
            </a:extLst>
          </p:cNvPr>
          <p:cNvSpPr/>
          <p:nvPr/>
        </p:nvSpPr>
        <p:spPr bwMode="white">
          <a:xfrm>
            <a:off x="10024761" y="3438840"/>
            <a:ext cx="380952" cy="323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F67824-8739-B126-3540-3B3994DDB7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3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1C19FF-A855-F477-79C4-3A539BB13726}"/>
              </a:ext>
            </a:extLst>
          </p:cNvPr>
          <p:cNvSpPr/>
          <p:nvPr/>
        </p:nvSpPr>
        <p:spPr bwMode="white">
          <a:xfrm>
            <a:off x="1605714" y="1724824"/>
            <a:ext cx="238095" cy="24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F8910D-3656-15DB-DE4A-D3ADC558ABC8}"/>
              </a:ext>
            </a:extLst>
          </p:cNvPr>
          <p:cNvSpPr/>
          <p:nvPr/>
        </p:nvSpPr>
        <p:spPr bwMode="white">
          <a:xfrm>
            <a:off x="1577142" y="2858826"/>
            <a:ext cx="295238" cy="24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F59903-BDB6-E937-1EDA-082549E13E47}"/>
              </a:ext>
            </a:extLst>
          </p:cNvPr>
          <p:cNvSpPr/>
          <p:nvPr/>
        </p:nvSpPr>
        <p:spPr bwMode="white">
          <a:xfrm>
            <a:off x="1596190" y="3992829"/>
            <a:ext cx="257142" cy="25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933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2A00B2-FA7B-3A9F-835B-DBC7C9C73F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3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67F9FA-66CD-D34C-9A20-812FA03EB3A0}"/>
              </a:ext>
            </a:extLst>
          </p:cNvPr>
          <p:cNvSpPr/>
          <p:nvPr/>
        </p:nvSpPr>
        <p:spPr bwMode="white">
          <a:xfrm>
            <a:off x="1100952" y="1143961"/>
            <a:ext cx="238095" cy="24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9E31BD-F21B-631C-77B9-D35F89A77453}"/>
              </a:ext>
            </a:extLst>
          </p:cNvPr>
          <p:cNvSpPr/>
          <p:nvPr/>
        </p:nvSpPr>
        <p:spPr bwMode="white">
          <a:xfrm>
            <a:off x="1091428" y="2271262"/>
            <a:ext cx="257142" cy="257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946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F4081F-720B-CDDB-4990-63759BF600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A46D244-7949-B646-C828-8514365ED8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656" y="1513861"/>
            <a:ext cx="10800000" cy="1637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B4B682-4A7C-A646-FA66-C9A0D80C3781}"/>
              </a:ext>
            </a:extLst>
          </p:cNvPr>
          <p:cNvSpPr/>
          <p:nvPr/>
        </p:nvSpPr>
        <p:spPr bwMode="white">
          <a:xfrm>
            <a:off x="1553036" y="1619228"/>
            <a:ext cx="285714" cy="239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DE45C4-FC64-6EB9-6F57-B6206A6AFDF8}"/>
              </a:ext>
            </a:extLst>
          </p:cNvPr>
          <p:cNvSpPr/>
          <p:nvPr/>
        </p:nvSpPr>
        <p:spPr bwMode="white">
          <a:xfrm>
            <a:off x="1581608" y="2184384"/>
            <a:ext cx="238095" cy="24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42E1715-F617-1281-8E27-F5EF2A1F2DE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656" y="3151854"/>
            <a:ext cx="10800000" cy="1704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890F02-E748-9012-14BC-FD8EEB9803DA}"/>
              </a:ext>
            </a:extLst>
          </p:cNvPr>
          <p:cNvSpPr/>
          <p:nvPr/>
        </p:nvSpPr>
        <p:spPr bwMode="white">
          <a:xfrm>
            <a:off x="1543513" y="3324186"/>
            <a:ext cx="295238" cy="24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9E3AA7-6B9A-9B43-71ED-226AFC6C3A53}"/>
              </a:ext>
            </a:extLst>
          </p:cNvPr>
          <p:cNvSpPr/>
          <p:nvPr/>
        </p:nvSpPr>
        <p:spPr bwMode="white">
          <a:xfrm>
            <a:off x="1572084" y="3889053"/>
            <a:ext cx="257142" cy="25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514F62-CFC8-1B90-9181-5815C0C8E769}"/>
              </a:ext>
            </a:extLst>
          </p:cNvPr>
          <p:cNvSpPr/>
          <p:nvPr/>
        </p:nvSpPr>
        <p:spPr bwMode="white">
          <a:xfrm>
            <a:off x="1581608" y="4463494"/>
            <a:ext cx="238095" cy="24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21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986495-2A25-7881-E0A6-0C945CAE5D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4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0C3DA9-3479-A267-1F30-801BB6781C08}"/>
              </a:ext>
            </a:extLst>
          </p:cNvPr>
          <p:cNvSpPr/>
          <p:nvPr/>
        </p:nvSpPr>
        <p:spPr bwMode="white">
          <a:xfrm>
            <a:off x="1624761" y="2535313"/>
            <a:ext cx="219047" cy="171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0AB4DF-D8DE-9702-AA93-3CC1FDCABB02}"/>
              </a:ext>
            </a:extLst>
          </p:cNvPr>
          <p:cNvSpPr/>
          <p:nvPr/>
        </p:nvSpPr>
        <p:spPr bwMode="white">
          <a:xfrm>
            <a:off x="1529523" y="2973803"/>
            <a:ext cx="390476" cy="324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5B17EC-9D9E-1393-916F-2641E999FC6D}"/>
              </a:ext>
            </a:extLst>
          </p:cNvPr>
          <p:cNvSpPr/>
          <p:nvPr/>
        </p:nvSpPr>
        <p:spPr bwMode="white">
          <a:xfrm>
            <a:off x="1529523" y="3545747"/>
            <a:ext cx="390476" cy="324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7B07D8-4AE5-07EF-516A-02B0E4F87CA5}"/>
              </a:ext>
            </a:extLst>
          </p:cNvPr>
          <p:cNvSpPr/>
          <p:nvPr/>
        </p:nvSpPr>
        <p:spPr bwMode="white">
          <a:xfrm>
            <a:off x="1624761" y="4241612"/>
            <a:ext cx="219047" cy="171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88E8DC-EE35-6EAB-74C9-29D2D8A3987D}"/>
              </a:ext>
            </a:extLst>
          </p:cNvPr>
          <p:cNvSpPr/>
          <p:nvPr/>
        </p:nvSpPr>
        <p:spPr bwMode="white">
          <a:xfrm>
            <a:off x="1624761" y="4813556"/>
            <a:ext cx="219047" cy="171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45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C4ECC4-7998-22D2-373A-D3C4CB1053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3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25B0938-741F-BB65-7EE6-4B4198CBA2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6076" y="1719858"/>
            <a:ext cx="2283474" cy="64807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9C2EB5C-ED95-C20E-6E68-5A4347A79F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4623" y="2814092"/>
            <a:ext cx="1616352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660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FD3B52-4994-5F47-5FAF-3ACC607E50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1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01B5A33-9F22-1EB9-23C8-249085ED9A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20" y="1284000"/>
            <a:ext cx="1614656" cy="64807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B6BD46B-766E-8153-92C9-C8F6B872D1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9280" y="2477656"/>
            <a:ext cx="1614656" cy="64807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B658F53E-A0F9-6760-CA68-255E41B7F9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3232" y="3696484"/>
            <a:ext cx="2016224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444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2023-08-13T09:19:50Z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