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456" autoAdjust="0"/>
    <p:restoredTop sz="94660"/>
  </p:normalViewPr>
  <p:slideViewPr>
    <p:cSldViewPr showGuides="1">
      <p:cViewPr>
        <p:scale>
          <a:sx n="75" d="100"/>
          <a:sy n="75" d="100"/>
        </p:scale>
        <p:origin x="-90" y="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D37D3E7-7B5A-BEA1-A4B0-CA41676508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9333" y="3124238"/>
            <a:ext cx="7133333" cy="60952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2F38E0-AA25-3587-DE7B-A3436D7BC96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5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A84526DD-3033-7A61-2D48-D2D62D3093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5872" y="2693680"/>
            <a:ext cx="1751816" cy="602572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CD16F6A6-8C85-D46D-4256-CC5420643E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3232" y="2693680"/>
            <a:ext cx="1902688" cy="602572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2531357D-5BD1-6F05-B99B-890C00EDC6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20278" y="2693680"/>
            <a:ext cx="1751816" cy="602572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8D3A4C34-C22F-1B64-97DF-6AF4B4CC76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16452" y="2693680"/>
            <a:ext cx="1575892" cy="602572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47C36F63-6BE3-9D4F-EA31-4726622CAB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86875" y="2693680"/>
            <a:ext cx="1575892" cy="602572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E6CB1230-FB05-32FE-2F21-EC7762EB82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4621405"/>
            <a:ext cx="1584176" cy="602572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C6C35E39-9F45-C4AC-2EA0-A64CF95008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24104" y="4621405"/>
            <a:ext cx="1535792" cy="602572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25EDA851-4FD6-1853-7485-D7B33BF216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20278" y="4621405"/>
            <a:ext cx="1575892" cy="602572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F85027B8-080C-BB1C-D11C-ABE8F836DE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98642" y="4621405"/>
            <a:ext cx="1575892" cy="602572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2A1FA8BC-8799-F249-536E-E4C9D2FF23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67823" y="4621405"/>
            <a:ext cx="1575892" cy="602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2521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2EE543-B93B-B0B0-2EFE-A787ACBC79F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11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829424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A8B5BD76-15C7-96BC-3458-E9B55BB80E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844" y="956349"/>
            <a:ext cx="10444716" cy="4012598"/>
          </a:xfrm>
          <a:prstGeom prst="rect">
            <a:avLst/>
          </a:prstGeom>
        </p:spPr>
      </p:pic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EC5E5CD6-F41E-2778-C23B-9F789E2A52DD}"/>
              </a:ext>
            </a:extLst>
          </p:cNvPr>
          <p:cNvCxnSpPr>
            <a:cxnSpLocks/>
          </p:cNvCxnSpPr>
          <p:nvPr/>
        </p:nvCxnSpPr>
        <p:spPr>
          <a:xfrm>
            <a:off x="4511824" y="1772816"/>
            <a:ext cx="2232248" cy="1800200"/>
          </a:xfrm>
          <a:prstGeom prst="line">
            <a:avLst/>
          </a:prstGeom>
          <a:ln w="12700">
            <a:solidFill>
              <a:srgbClr val="EB018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E3FEEE7D-0B44-5487-A4BD-F1887B5E6B37}"/>
              </a:ext>
            </a:extLst>
          </p:cNvPr>
          <p:cNvCxnSpPr>
            <a:cxnSpLocks/>
          </p:cNvCxnSpPr>
          <p:nvPr/>
        </p:nvCxnSpPr>
        <p:spPr>
          <a:xfrm flipV="1">
            <a:off x="5159896" y="2060848"/>
            <a:ext cx="1584176" cy="720080"/>
          </a:xfrm>
          <a:prstGeom prst="line">
            <a:avLst/>
          </a:prstGeom>
          <a:ln w="12700">
            <a:solidFill>
              <a:srgbClr val="EB018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052E4CD1-73C0-69E2-D48A-B15ED1B95B4F}"/>
              </a:ext>
            </a:extLst>
          </p:cNvPr>
          <p:cNvCxnSpPr>
            <a:cxnSpLocks/>
          </p:cNvCxnSpPr>
          <p:nvPr/>
        </p:nvCxnSpPr>
        <p:spPr>
          <a:xfrm>
            <a:off x="5888926" y="3682728"/>
            <a:ext cx="855146" cy="898400"/>
          </a:xfrm>
          <a:prstGeom prst="line">
            <a:avLst/>
          </a:prstGeom>
          <a:ln w="12700">
            <a:solidFill>
              <a:srgbClr val="EB018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3295CFD4-5465-46BD-C91D-7C1D3F68A8DA}"/>
              </a:ext>
            </a:extLst>
          </p:cNvPr>
          <p:cNvCxnSpPr>
            <a:cxnSpLocks/>
          </p:cNvCxnSpPr>
          <p:nvPr/>
        </p:nvCxnSpPr>
        <p:spPr>
          <a:xfrm flipV="1">
            <a:off x="5240854" y="2780928"/>
            <a:ext cx="1503218" cy="1738819"/>
          </a:xfrm>
          <a:prstGeom prst="line">
            <a:avLst/>
          </a:prstGeom>
          <a:ln w="12700">
            <a:solidFill>
              <a:srgbClr val="EB018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4174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DE3D65-A798-0209-C1EB-ECA11F4BC18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32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9774563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2023-08-14T02:52:26Z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