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02" r:id="rId2"/>
    <p:sldId id="344" r:id="rId3"/>
    <p:sldId id="343" r:id="rId4"/>
    <p:sldId id="342" r:id="rId5"/>
    <p:sldId id="340" r:id="rId6"/>
    <p:sldId id="338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18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11" autoAdjust="0"/>
    <p:restoredTop sz="94660"/>
  </p:normalViewPr>
  <p:slideViewPr>
    <p:cSldViewPr showGuides="1">
      <p:cViewPr varScale="1">
        <p:scale>
          <a:sx n="71" d="100"/>
          <a:sy n="71" d="100"/>
        </p:scale>
        <p:origin x="84" y="1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BD09C4-4551-4DF3-8F0C-1D56191940A0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B19E84-4BAD-484A-988F-266AD4E32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30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B19E84-4BAD-484A-988F-266AD4E325E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290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EA5FF39-BEA4-4743-5884-124F6899B6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809" y="2948047"/>
            <a:ext cx="6952381" cy="961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212D0-988B-B068-A65B-0270BBC481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4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567B27-B9A1-53BD-DEEE-55D62DCB0638}"/>
              </a:ext>
            </a:extLst>
          </p:cNvPr>
          <p:cNvSpPr/>
          <p:nvPr/>
        </p:nvSpPr>
        <p:spPr bwMode="white">
          <a:xfrm>
            <a:off x="1129523" y="1048408"/>
            <a:ext cx="247619" cy="257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F917EE-16DD-DE24-BEBF-F9F69EFABEEE}"/>
              </a:ext>
            </a:extLst>
          </p:cNvPr>
          <p:cNvSpPr/>
          <p:nvPr/>
        </p:nvSpPr>
        <p:spPr bwMode="white">
          <a:xfrm>
            <a:off x="1129523" y="2672099"/>
            <a:ext cx="247619" cy="267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85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CC8991-0C97-F6F8-453B-D50AE4866C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2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D2EB0D2-996E-1EA6-DF83-A9622C4B6C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9024" y="1769701"/>
            <a:ext cx="2293000" cy="64807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CBE0E76-5C05-5F50-76D4-DEE10B3D4F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915647"/>
            <a:ext cx="2342148" cy="661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A42CE-CFFD-295C-9D62-CC12CD5EC9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3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64B9D96-E6AC-4AC5-1AD3-BF7B5A0990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6492" y="1202989"/>
            <a:ext cx="2357388" cy="69960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5EA86EA-6F45-2E7E-95D4-9EA3FC1330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1784" y="2355911"/>
            <a:ext cx="2357388" cy="69960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7BCF402-3574-44C1-2767-5CA335868C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4711" y="3518040"/>
            <a:ext cx="2357388" cy="69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63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0AED00-B432-FFFF-9E36-F6EDCFE177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3317"/>
            <a:ext cx="10800000" cy="3272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684EF1-2BA2-29F8-BDBB-BA223204D4D2}"/>
              </a:ext>
            </a:extLst>
          </p:cNvPr>
          <p:cNvSpPr/>
          <p:nvPr/>
        </p:nvSpPr>
        <p:spPr bwMode="white">
          <a:xfrm>
            <a:off x="1672380" y="1403946"/>
            <a:ext cx="247619" cy="26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9D5F5F-5F31-311B-3D1D-1FF40CD18202}"/>
              </a:ext>
            </a:extLst>
          </p:cNvPr>
          <p:cNvSpPr/>
          <p:nvPr/>
        </p:nvSpPr>
        <p:spPr bwMode="white">
          <a:xfrm>
            <a:off x="1662857" y="1947788"/>
            <a:ext cx="276190" cy="26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265A8B-FE6D-2D94-947D-55449D25F43C}"/>
              </a:ext>
            </a:extLst>
          </p:cNvPr>
          <p:cNvSpPr/>
          <p:nvPr/>
        </p:nvSpPr>
        <p:spPr bwMode="white">
          <a:xfrm>
            <a:off x="1634285" y="2501172"/>
            <a:ext cx="314285" cy="25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02D215-0028-5FA5-A1D3-3417E49E155F}"/>
              </a:ext>
            </a:extLst>
          </p:cNvPr>
          <p:cNvSpPr/>
          <p:nvPr/>
        </p:nvSpPr>
        <p:spPr bwMode="white">
          <a:xfrm>
            <a:off x="1672380" y="3035473"/>
            <a:ext cx="238095" cy="25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2B7E7F-3E24-CD60-12C7-8828F988EF78}"/>
              </a:ext>
            </a:extLst>
          </p:cNvPr>
          <p:cNvSpPr/>
          <p:nvPr/>
        </p:nvSpPr>
        <p:spPr bwMode="white">
          <a:xfrm>
            <a:off x="1662857" y="3579315"/>
            <a:ext cx="266666" cy="267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D604AD0-7952-BA9F-A909-EA9E44A616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543" y="3978826"/>
            <a:ext cx="9929025" cy="2834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1210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56B46E-E994-1E1A-B1B6-49959773DF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15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7CC8C6-A05E-6B46-0E0B-861919467B00}"/>
              </a:ext>
            </a:extLst>
          </p:cNvPr>
          <p:cNvSpPr/>
          <p:nvPr/>
        </p:nvSpPr>
        <p:spPr bwMode="white">
          <a:xfrm>
            <a:off x="2720833" y="2657853"/>
            <a:ext cx="201838" cy="22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DAA6DA-4CF3-286E-4C46-31872AAC0BAC}"/>
              </a:ext>
            </a:extLst>
          </p:cNvPr>
          <p:cNvSpPr/>
          <p:nvPr/>
        </p:nvSpPr>
        <p:spPr bwMode="white">
          <a:xfrm>
            <a:off x="2720833" y="3720292"/>
            <a:ext cx="228165" cy="22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24FE93-E858-C0C9-4853-F1DF2863FC1C}"/>
              </a:ext>
            </a:extLst>
          </p:cNvPr>
          <p:cNvSpPr/>
          <p:nvPr/>
        </p:nvSpPr>
        <p:spPr bwMode="white">
          <a:xfrm>
            <a:off x="2720833" y="4791512"/>
            <a:ext cx="245716" cy="22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82F716-F01E-6BCA-9D9B-90D328397095}"/>
              </a:ext>
            </a:extLst>
          </p:cNvPr>
          <p:cNvSpPr/>
          <p:nvPr/>
        </p:nvSpPr>
        <p:spPr bwMode="white">
          <a:xfrm>
            <a:off x="2703282" y="5862731"/>
            <a:ext cx="272043" cy="219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1BB968-5ECA-BB49-6D35-35E802F55493}"/>
              </a:ext>
            </a:extLst>
          </p:cNvPr>
          <p:cNvSpPr/>
          <p:nvPr/>
        </p:nvSpPr>
        <p:spPr bwMode="white">
          <a:xfrm>
            <a:off x="4976158" y="6389560"/>
            <a:ext cx="236940" cy="23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6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3D461F-3AFC-79ED-4EC1-6489FB53B7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7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7E5FF3-2F5E-5110-B8FF-35238D597117}"/>
              </a:ext>
            </a:extLst>
          </p:cNvPr>
          <p:cNvSpPr/>
          <p:nvPr/>
        </p:nvSpPr>
        <p:spPr bwMode="white">
          <a:xfrm>
            <a:off x="1929523" y="4078055"/>
            <a:ext cx="238095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116FDA-FAE5-DEE8-B838-1784E93E94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0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1DBA62-08AF-9767-E192-F46CD9C9183C}"/>
              </a:ext>
            </a:extLst>
          </p:cNvPr>
          <p:cNvSpPr/>
          <p:nvPr/>
        </p:nvSpPr>
        <p:spPr bwMode="white">
          <a:xfrm>
            <a:off x="1081904" y="1153005"/>
            <a:ext cx="257142" cy="25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FF4D8B-6B23-690D-BE9B-C21963B4470E}"/>
              </a:ext>
            </a:extLst>
          </p:cNvPr>
          <p:cNvSpPr/>
          <p:nvPr/>
        </p:nvSpPr>
        <p:spPr bwMode="white">
          <a:xfrm>
            <a:off x="1091428" y="2315247"/>
            <a:ext cx="247619" cy="257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6BD6E5-AB5D-0E0D-06F9-CFAB91C220F9}"/>
              </a:ext>
            </a:extLst>
          </p:cNvPr>
          <p:cNvSpPr/>
          <p:nvPr/>
        </p:nvSpPr>
        <p:spPr bwMode="white">
          <a:xfrm>
            <a:off x="1100952" y="3477490"/>
            <a:ext cx="238095" cy="2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6E461B-EC00-8B09-5932-D7BF9C510CD3}"/>
              </a:ext>
            </a:extLst>
          </p:cNvPr>
          <p:cNvSpPr/>
          <p:nvPr/>
        </p:nvSpPr>
        <p:spPr bwMode="white">
          <a:xfrm>
            <a:off x="1062857" y="4630206"/>
            <a:ext cx="295238" cy="2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14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981304-BA0C-6ACA-B826-6FF81C60AE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/>
          <a:stretch/>
        </p:blipFill>
        <p:spPr>
          <a:xfrm>
            <a:off x="720000" y="972000"/>
            <a:ext cx="9264432" cy="3752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C7CD59-993C-B05F-2758-5E675930ED21}"/>
              </a:ext>
            </a:extLst>
          </p:cNvPr>
          <p:cNvSpPr/>
          <p:nvPr/>
        </p:nvSpPr>
        <p:spPr bwMode="white">
          <a:xfrm>
            <a:off x="1605714" y="2276830"/>
            <a:ext cx="238095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B2CC88-4AE4-4548-586B-19602EB220D2}"/>
              </a:ext>
            </a:extLst>
          </p:cNvPr>
          <p:cNvSpPr/>
          <p:nvPr/>
        </p:nvSpPr>
        <p:spPr bwMode="white">
          <a:xfrm>
            <a:off x="1605714" y="2791142"/>
            <a:ext cx="238095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071E86-1DC0-89AD-C1D4-A906097F6EF5}"/>
              </a:ext>
            </a:extLst>
          </p:cNvPr>
          <p:cNvSpPr/>
          <p:nvPr/>
        </p:nvSpPr>
        <p:spPr bwMode="white">
          <a:xfrm>
            <a:off x="1605714" y="3314979"/>
            <a:ext cx="238095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0AD5A4-37AB-CD35-109A-94D42793255E}"/>
              </a:ext>
            </a:extLst>
          </p:cNvPr>
          <p:cNvSpPr/>
          <p:nvPr/>
        </p:nvSpPr>
        <p:spPr bwMode="white">
          <a:xfrm>
            <a:off x="1596190" y="3819768"/>
            <a:ext cx="257142" cy="25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BD7990-8FA9-1270-4FFF-C88015B8B893}"/>
              </a:ext>
            </a:extLst>
          </p:cNvPr>
          <p:cNvSpPr/>
          <p:nvPr/>
        </p:nvSpPr>
        <p:spPr bwMode="white">
          <a:xfrm>
            <a:off x="1577142" y="4343605"/>
            <a:ext cx="285714" cy="24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825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6FF5CD-F57D-8A50-0B68-918ED92515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6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FDE1A0-F917-D68B-EC5F-557D11DE752D}"/>
              </a:ext>
            </a:extLst>
          </p:cNvPr>
          <p:cNvSpPr/>
          <p:nvPr/>
        </p:nvSpPr>
        <p:spPr bwMode="white">
          <a:xfrm>
            <a:off x="2053333" y="3429895"/>
            <a:ext cx="209523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F4306C-6CE5-A4EA-3D22-510739CF4594}"/>
              </a:ext>
            </a:extLst>
          </p:cNvPr>
          <p:cNvSpPr/>
          <p:nvPr/>
        </p:nvSpPr>
        <p:spPr bwMode="white">
          <a:xfrm>
            <a:off x="3910476" y="3429895"/>
            <a:ext cx="257142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53E3DC-5698-F963-1CE1-081EE69A8AC3}"/>
              </a:ext>
            </a:extLst>
          </p:cNvPr>
          <p:cNvSpPr/>
          <p:nvPr/>
        </p:nvSpPr>
        <p:spPr bwMode="white">
          <a:xfrm>
            <a:off x="5824761" y="3429895"/>
            <a:ext cx="219047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70305D-3E04-A7D1-8B7A-A3D4CECFD319}"/>
              </a:ext>
            </a:extLst>
          </p:cNvPr>
          <p:cNvSpPr/>
          <p:nvPr/>
        </p:nvSpPr>
        <p:spPr bwMode="white">
          <a:xfrm>
            <a:off x="7681904" y="3429895"/>
            <a:ext cx="266666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6E2231-470D-4A08-8F8C-E300CBF9B9F0}"/>
              </a:ext>
            </a:extLst>
          </p:cNvPr>
          <p:cNvSpPr/>
          <p:nvPr/>
        </p:nvSpPr>
        <p:spPr bwMode="white">
          <a:xfrm>
            <a:off x="9567619" y="3429895"/>
            <a:ext cx="266666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56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61346F-EB03-E7EA-1168-FC08E710AE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4431B9-3C1E-DCF2-CEA1-E1E7841CC1FF}"/>
              </a:ext>
            </a:extLst>
          </p:cNvPr>
          <p:cNvSpPr/>
          <p:nvPr/>
        </p:nvSpPr>
        <p:spPr bwMode="white">
          <a:xfrm>
            <a:off x="1605714" y="1572643"/>
            <a:ext cx="238095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C2CA2E-0AFE-15A8-BF23-F84446CA3350}"/>
              </a:ext>
            </a:extLst>
          </p:cNvPr>
          <p:cNvSpPr/>
          <p:nvPr/>
        </p:nvSpPr>
        <p:spPr bwMode="white">
          <a:xfrm>
            <a:off x="1567619" y="2611851"/>
            <a:ext cx="304761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BBADD4-9CFB-C156-3EDA-2740522583CA}"/>
              </a:ext>
            </a:extLst>
          </p:cNvPr>
          <p:cNvSpPr/>
          <p:nvPr/>
        </p:nvSpPr>
        <p:spPr bwMode="white">
          <a:xfrm>
            <a:off x="1605714" y="3651059"/>
            <a:ext cx="238095" cy="23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DAC4829-40F5-D3D7-698C-CB39FD0195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3244" y="4547257"/>
            <a:ext cx="10800000" cy="2131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2ED620-3BA8-794C-7A9E-63163E833969}"/>
              </a:ext>
            </a:extLst>
          </p:cNvPr>
          <p:cNvSpPr/>
          <p:nvPr/>
        </p:nvSpPr>
        <p:spPr bwMode="white">
          <a:xfrm>
            <a:off x="1615148" y="4681101"/>
            <a:ext cx="257142" cy="24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A0E139-2713-01FE-7A7D-746ABB651298}"/>
              </a:ext>
            </a:extLst>
          </p:cNvPr>
          <p:cNvSpPr/>
          <p:nvPr/>
        </p:nvSpPr>
        <p:spPr bwMode="white">
          <a:xfrm>
            <a:off x="1596101" y="5713620"/>
            <a:ext cx="295238" cy="24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309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CD8C3B-2FBC-FFA8-EC00-863833DED9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72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FE9078-37D3-FAB8-A3E3-AD3FBB4B315C}"/>
              </a:ext>
            </a:extLst>
          </p:cNvPr>
          <p:cNvSpPr/>
          <p:nvPr/>
        </p:nvSpPr>
        <p:spPr bwMode="white">
          <a:xfrm>
            <a:off x="1605714" y="1564689"/>
            <a:ext cx="238095" cy="24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41081F-7AFB-CFBB-5354-6C39A5CAE80D}"/>
              </a:ext>
            </a:extLst>
          </p:cNvPr>
          <p:cNvSpPr/>
          <p:nvPr/>
        </p:nvSpPr>
        <p:spPr bwMode="white">
          <a:xfrm>
            <a:off x="1567619" y="2080903"/>
            <a:ext cx="295238" cy="24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6D36BFE-56D9-163B-A06E-6A8B2BF46E2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009" y="2511399"/>
            <a:ext cx="10800000" cy="2661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CAF182-DCFE-8001-3016-A3B4200CC0AD}"/>
              </a:ext>
            </a:extLst>
          </p:cNvPr>
          <p:cNvSpPr/>
          <p:nvPr/>
        </p:nvSpPr>
        <p:spPr bwMode="white">
          <a:xfrm>
            <a:off x="1566961" y="3093328"/>
            <a:ext cx="266666" cy="2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52F081-6543-4006-BEC3-F618D413750E}"/>
              </a:ext>
            </a:extLst>
          </p:cNvPr>
          <p:cNvSpPr/>
          <p:nvPr/>
        </p:nvSpPr>
        <p:spPr bwMode="white">
          <a:xfrm>
            <a:off x="1547913" y="4190408"/>
            <a:ext cx="295238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D8DE5C-C87A-665F-4C10-B216F643EA31}"/>
              </a:ext>
            </a:extLst>
          </p:cNvPr>
          <p:cNvSpPr/>
          <p:nvPr/>
        </p:nvSpPr>
        <p:spPr bwMode="white">
          <a:xfrm>
            <a:off x="1576485" y="4743718"/>
            <a:ext cx="247619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218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4E8378D5-F16F-9ACA-C56D-CBF71C11D8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901" y="980728"/>
            <a:ext cx="10702197" cy="3348866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45EECF3-5F92-0201-DFA8-D18513AB88D2}"/>
              </a:ext>
            </a:extLst>
          </p:cNvPr>
          <p:cNvCxnSpPr>
            <a:cxnSpLocks/>
          </p:cNvCxnSpPr>
          <p:nvPr/>
        </p:nvCxnSpPr>
        <p:spPr>
          <a:xfrm>
            <a:off x="1952642" y="2020834"/>
            <a:ext cx="2486280" cy="1048126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F29CF0D-EABC-6917-30F1-EBBDD1DDDC29}"/>
              </a:ext>
            </a:extLst>
          </p:cNvPr>
          <p:cNvCxnSpPr>
            <a:cxnSpLocks/>
          </p:cNvCxnSpPr>
          <p:nvPr/>
        </p:nvCxnSpPr>
        <p:spPr>
          <a:xfrm>
            <a:off x="4545875" y="1948846"/>
            <a:ext cx="2153995" cy="1120114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2005546D-5A94-9694-2D6E-957AC314BEE5}"/>
              </a:ext>
            </a:extLst>
          </p:cNvPr>
          <p:cNvCxnSpPr>
            <a:cxnSpLocks/>
          </p:cNvCxnSpPr>
          <p:nvPr/>
        </p:nvCxnSpPr>
        <p:spPr>
          <a:xfrm>
            <a:off x="7247234" y="1948846"/>
            <a:ext cx="1152128" cy="1120114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D8E3BB7-DCA2-A4EC-7F28-D00BBAF7453E}"/>
              </a:ext>
            </a:extLst>
          </p:cNvPr>
          <p:cNvCxnSpPr>
            <a:cxnSpLocks/>
          </p:cNvCxnSpPr>
          <p:nvPr/>
        </p:nvCxnSpPr>
        <p:spPr>
          <a:xfrm flipH="1">
            <a:off x="2422698" y="1948846"/>
            <a:ext cx="6696744" cy="1120114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162757D3-1A04-DDFE-2E98-DD10C0451624}"/>
              </a:ext>
            </a:extLst>
          </p:cNvPr>
          <p:cNvCxnSpPr>
            <a:cxnSpLocks/>
          </p:cNvCxnSpPr>
          <p:nvPr/>
        </p:nvCxnSpPr>
        <p:spPr>
          <a:xfrm flipH="1">
            <a:off x="10415586" y="1948846"/>
            <a:ext cx="720080" cy="1120114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258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401B8A-8A04-E9E3-162B-3753FC56F0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8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984913-FA8A-6021-AC29-E8AA7705BECE}"/>
              </a:ext>
            </a:extLst>
          </p:cNvPr>
          <p:cNvSpPr/>
          <p:nvPr/>
        </p:nvSpPr>
        <p:spPr bwMode="white">
          <a:xfrm>
            <a:off x="1634285" y="2345908"/>
            <a:ext cx="266666" cy="25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9279D1-2783-65F2-7163-EC66F7F62C11}"/>
              </a:ext>
            </a:extLst>
          </p:cNvPr>
          <p:cNvSpPr/>
          <p:nvPr/>
        </p:nvSpPr>
        <p:spPr bwMode="white">
          <a:xfrm>
            <a:off x="1615238" y="2899288"/>
            <a:ext cx="295238" cy="25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A6F87F-08C9-4C98-0351-8CC2B166452E}"/>
              </a:ext>
            </a:extLst>
          </p:cNvPr>
          <p:cNvSpPr/>
          <p:nvPr/>
        </p:nvSpPr>
        <p:spPr bwMode="white">
          <a:xfrm>
            <a:off x="1643809" y="3452668"/>
            <a:ext cx="247619" cy="2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AA76A6-3DFC-3A02-0F15-9D8358123F82}"/>
              </a:ext>
            </a:extLst>
          </p:cNvPr>
          <p:cNvSpPr/>
          <p:nvPr/>
        </p:nvSpPr>
        <p:spPr bwMode="white">
          <a:xfrm>
            <a:off x="1643809" y="3996507"/>
            <a:ext cx="247619" cy="25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7A179A-ABC7-A5D3-AA3D-6A0E66CE53DC}"/>
              </a:ext>
            </a:extLst>
          </p:cNvPr>
          <p:cNvSpPr/>
          <p:nvPr/>
        </p:nvSpPr>
        <p:spPr bwMode="white">
          <a:xfrm>
            <a:off x="1615238" y="4540346"/>
            <a:ext cx="295238" cy="25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15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7910DE-CB24-CD4B-840D-248C71EF07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0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2E20F8-6EB4-CA67-D6DF-428F2FED742F}"/>
              </a:ext>
            </a:extLst>
          </p:cNvPr>
          <p:cNvSpPr/>
          <p:nvPr/>
        </p:nvSpPr>
        <p:spPr bwMode="white">
          <a:xfrm>
            <a:off x="1624761" y="1648996"/>
            <a:ext cx="266666" cy="26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988103-AB4E-A090-CDFF-3BB8A5DC6DCC}"/>
              </a:ext>
            </a:extLst>
          </p:cNvPr>
          <p:cNvSpPr/>
          <p:nvPr/>
        </p:nvSpPr>
        <p:spPr bwMode="white">
          <a:xfrm>
            <a:off x="1643809" y="2202035"/>
            <a:ext cx="238095" cy="24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CE9EB8-125A-655A-56D2-F1827B7142B3}"/>
              </a:ext>
            </a:extLst>
          </p:cNvPr>
          <p:cNvSpPr/>
          <p:nvPr/>
        </p:nvSpPr>
        <p:spPr bwMode="white">
          <a:xfrm>
            <a:off x="1605714" y="2745539"/>
            <a:ext cx="304761" cy="25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804072-3408-D973-817A-08D9FB390A39}"/>
              </a:ext>
            </a:extLst>
          </p:cNvPr>
          <p:cNvSpPr/>
          <p:nvPr/>
        </p:nvSpPr>
        <p:spPr bwMode="white">
          <a:xfrm>
            <a:off x="1605714" y="3298578"/>
            <a:ext cx="304761" cy="25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AFCCBE-7769-4766-6E70-0DBC702444CD}"/>
              </a:ext>
            </a:extLst>
          </p:cNvPr>
          <p:cNvSpPr/>
          <p:nvPr/>
        </p:nvSpPr>
        <p:spPr bwMode="white">
          <a:xfrm>
            <a:off x="1624761" y="3842082"/>
            <a:ext cx="266666" cy="26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69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50C1DD-F097-F2EB-D8E7-A710441B33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7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938CF0-FF04-745C-20B4-72547AD3FD83}"/>
              </a:ext>
            </a:extLst>
          </p:cNvPr>
          <p:cNvSpPr/>
          <p:nvPr/>
        </p:nvSpPr>
        <p:spPr bwMode="white">
          <a:xfrm>
            <a:off x="1605714" y="1667949"/>
            <a:ext cx="295238" cy="25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0434D3-CC0D-3461-9FF8-B0B36386A5D2}"/>
              </a:ext>
            </a:extLst>
          </p:cNvPr>
          <p:cNvSpPr/>
          <p:nvPr/>
        </p:nvSpPr>
        <p:spPr bwMode="white">
          <a:xfrm>
            <a:off x="1624761" y="2754773"/>
            <a:ext cx="266666" cy="26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F133D09-C9D9-028C-FA7F-DEFF713AB71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970" y="3723035"/>
            <a:ext cx="10800000" cy="1695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5FDAE0-DE19-FFB4-3CA4-5D358CCCF863}"/>
              </a:ext>
            </a:extLst>
          </p:cNvPr>
          <p:cNvSpPr/>
          <p:nvPr/>
        </p:nvSpPr>
        <p:spPr bwMode="white">
          <a:xfrm>
            <a:off x="1585398" y="4408959"/>
            <a:ext cx="304761" cy="266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87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2023-08-13T11:32:32Z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