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9" autoAdjust="0"/>
    <p:restoredTop sz="94660"/>
  </p:normalViewPr>
  <p:slideViewPr>
    <p:cSldViewPr showGuides="1">
      <p:cViewPr varScale="1">
        <p:scale>
          <a:sx n="70" d="100"/>
          <a:sy n="70" d="100"/>
        </p:scale>
        <p:origin x="72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F08ABDB-82C8-7AB4-1D5A-9CC0ECD54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82865"/>
            <a:ext cx="10800000" cy="6132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16F61-737F-9435-23B7-23E0F85319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C711EB-0D33-2C01-C4B5-D0A29B378E45}"/>
              </a:ext>
            </a:extLst>
          </p:cNvPr>
          <p:cNvSpPr/>
          <p:nvPr/>
        </p:nvSpPr>
        <p:spPr bwMode="white">
          <a:xfrm>
            <a:off x="1996190" y="1886393"/>
            <a:ext cx="295238" cy="32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95909A-C8C1-A6AC-5C68-7B7B582F041D}"/>
              </a:ext>
            </a:extLst>
          </p:cNvPr>
          <p:cNvSpPr/>
          <p:nvPr/>
        </p:nvSpPr>
        <p:spPr bwMode="white">
          <a:xfrm>
            <a:off x="1958095" y="3229409"/>
            <a:ext cx="361904" cy="323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93B69-F029-5CBC-9D5D-F11CA42A8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4793A5-BDBA-F1D5-563A-4C8E41612613}"/>
              </a:ext>
            </a:extLst>
          </p:cNvPr>
          <p:cNvSpPr/>
          <p:nvPr/>
        </p:nvSpPr>
        <p:spPr bwMode="white">
          <a:xfrm>
            <a:off x="1243809" y="1115180"/>
            <a:ext cx="295238" cy="3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326839-FDEA-9658-A6EE-82FC85A5A896}"/>
              </a:ext>
            </a:extLst>
          </p:cNvPr>
          <p:cNvSpPr/>
          <p:nvPr/>
        </p:nvSpPr>
        <p:spPr bwMode="white">
          <a:xfrm>
            <a:off x="1224761" y="3119700"/>
            <a:ext cx="314285" cy="334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564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5D6ED-A5E7-10E6-869D-9C1FC68D07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6464"/>
            <a:ext cx="10800000" cy="4192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F92B7BD-D051-DD94-E794-90FF9A65B7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944" y="5067695"/>
            <a:ext cx="10800000" cy="1694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AA1BFC2-DA3F-9049-B8AA-B1B9A4E109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3444" y="2379360"/>
            <a:ext cx="9327132" cy="87647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2EFC0D7-29D4-BBF6-06BD-9E211452FC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3444" y="4077072"/>
            <a:ext cx="9327132" cy="87647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AB48730A-28AB-9576-CC97-50344A447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3444" y="5774784"/>
            <a:ext cx="9327132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02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3DA4A-1449-BE2D-A443-8E056792B8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1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2612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562BAB-811B-5AF5-C7CE-B48FC8ECE2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0A80C6-F9B5-D956-8749-CE6D3B07C1DF}"/>
              </a:ext>
            </a:extLst>
          </p:cNvPr>
          <p:cNvSpPr/>
          <p:nvPr/>
        </p:nvSpPr>
        <p:spPr bwMode="white">
          <a:xfrm>
            <a:off x="1253333" y="1153197"/>
            <a:ext cx="266666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C5258A-B051-B3A6-188B-5164C405AAF5}"/>
              </a:ext>
            </a:extLst>
          </p:cNvPr>
          <p:cNvSpPr/>
          <p:nvPr/>
        </p:nvSpPr>
        <p:spPr bwMode="white">
          <a:xfrm>
            <a:off x="1253333" y="1820769"/>
            <a:ext cx="266666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24C527-5B3C-82C6-1D03-0C5BBACB3993}"/>
              </a:ext>
            </a:extLst>
          </p:cNvPr>
          <p:cNvSpPr/>
          <p:nvPr/>
        </p:nvSpPr>
        <p:spPr bwMode="white">
          <a:xfrm>
            <a:off x="1215238" y="2488340"/>
            <a:ext cx="323809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DDA4E1-5572-8443-355C-DBD614E3B285}"/>
              </a:ext>
            </a:extLst>
          </p:cNvPr>
          <p:cNvSpPr/>
          <p:nvPr/>
        </p:nvSpPr>
        <p:spPr bwMode="white">
          <a:xfrm>
            <a:off x="1253333" y="3155911"/>
            <a:ext cx="266666" cy="333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A3C1CA-53D2-C30C-E7BD-79DF4D4B812A}"/>
              </a:ext>
            </a:extLst>
          </p:cNvPr>
          <p:cNvSpPr/>
          <p:nvPr/>
        </p:nvSpPr>
        <p:spPr bwMode="white">
          <a:xfrm>
            <a:off x="1215238" y="3833019"/>
            <a:ext cx="323809" cy="324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828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2023-08-14T02:46:25Z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