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61" autoAdjust="0"/>
    <p:restoredTop sz="94660"/>
  </p:normalViewPr>
  <p:slideViewPr>
    <p:cSldViewPr showGuides="1">
      <p:cViewPr varScale="1">
        <p:scale>
          <a:sx n="71" d="100"/>
          <a:sy n="71" d="100"/>
        </p:scale>
        <p:origin x="72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3F39CF8-FF2B-16C5-7CBA-BAA4E8CBE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09573"/>
            <a:ext cx="10800000" cy="56591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CE9C8-502E-4464-589D-C795903760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FB0978-9AAC-3AEF-3E71-FB6EFE471AD7}"/>
              </a:ext>
            </a:extLst>
          </p:cNvPr>
          <p:cNvSpPr/>
          <p:nvPr/>
        </p:nvSpPr>
        <p:spPr bwMode="white">
          <a:xfrm>
            <a:off x="3287688" y="3573016"/>
            <a:ext cx="2592287" cy="56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C6B417-53BF-E3A4-2671-9A2415EFDEDF}"/>
              </a:ext>
            </a:extLst>
          </p:cNvPr>
          <p:cNvSpPr/>
          <p:nvPr/>
        </p:nvSpPr>
        <p:spPr bwMode="white">
          <a:xfrm>
            <a:off x="8688288" y="3563484"/>
            <a:ext cx="2376264" cy="56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3571D9-F574-D9D4-54E8-6BBCCF7D67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AAB23E-B68E-54E1-593B-81482684690C}"/>
              </a:ext>
            </a:extLst>
          </p:cNvPr>
          <p:cNvSpPr/>
          <p:nvPr/>
        </p:nvSpPr>
        <p:spPr bwMode="white">
          <a:xfrm>
            <a:off x="1986666" y="1858112"/>
            <a:ext cx="314285" cy="34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B1209F-3F56-C12C-C11C-5B2EEC4470DE}"/>
              </a:ext>
            </a:extLst>
          </p:cNvPr>
          <p:cNvSpPr/>
          <p:nvPr/>
        </p:nvSpPr>
        <p:spPr bwMode="white">
          <a:xfrm>
            <a:off x="2005714" y="3144405"/>
            <a:ext cx="285714" cy="32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054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68BA3-F67B-84DD-24B5-F3DDD0BD89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2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9478C2-4606-2153-FBF0-891B6000CE3C}"/>
              </a:ext>
            </a:extLst>
          </p:cNvPr>
          <p:cNvSpPr/>
          <p:nvPr/>
        </p:nvSpPr>
        <p:spPr bwMode="white">
          <a:xfrm>
            <a:off x="1224761" y="1076794"/>
            <a:ext cx="323809" cy="34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0F86CA-72AA-9B27-9639-35009E6EB79F}"/>
              </a:ext>
            </a:extLst>
          </p:cNvPr>
          <p:cNvSpPr/>
          <p:nvPr/>
        </p:nvSpPr>
        <p:spPr bwMode="white">
          <a:xfrm>
            <a:off x="1243809" y="2362914"/>
            <a:ext cx="295238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7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ED388-B1DB-8893-4A42-1026C87D82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0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126049-5AB4-C9A4-FFCC-30F32C4469B6}"/>
              </a:ext>
            </a:extLst>
          </p:cNvPr>
          <p:cNvSpPr/>
          <p:nvPr/>
        </p:nvSpPr>
        <p:spPr bwMode="white">
          <a:xfrm>
            <a:off x="5595658" y="3229920"/>
            <a:ext cx="222667" cy="26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0D602F-9F24-4FFB-C121-FEB5D4AE6464}"/>
              </a:ext>
            </a:extLst>
          </p:cNvPr>
          <p:cNvSpPr/>
          <p:nvPr/>
        </p:nvSpPr>
        <p:spPr bwMode="white">
          <a:xfrm>
            <a:off x="4443927" y="3752160"/>
            <a:ext cx="207311" cy="26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9F98AE-928B-47ED-175F-CB2840BE4D20}"/>
              </a:ext>
            </a:extLst>
          </p:cNvPr>
          <p:cNvSpPr/>
          <p:nvPr/>
        </p:nvSpPr>
        <p:spPr bwMode="white">
          <a:xfrm>
            <a:off x="3445761" y="4266720"/>
            <a:ext cx="299449" cy="26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7BF8FE-F971-646A-C57A-21D69CEA8D88}"/>
              </a:ext>
            </a:extLst>
          </p:cNvPr>
          <p:cNvSpPr/>
          <p:nvPr/>
        </p:nvSpPr>
        <p:spPr bwMode="white">
          <a:xfrm>
            <a:off x="7868405" y="4259040"/>
            <a:ext cx="261058" cy="26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7E758F-F6CD-C52D-9600-18C11E7D447E}"/>
              </a:ext>
            </a:extLst>
          </p:cNvPr>
          <p:cNvSpPr/>
          <p:nvPr/>
        </p:nvSpPr>
        <p:spPr bwMode="white">
          <a:xfrm>
            <a:off x="5849038" y="4781280"/>
            <a:ext cx="268737" cy="26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1E0705-03E7-E168-218F-6FE95778288A}"/>
              </a:ext>
            </a:extLst>
          </p:cNvPr>
          <p:cNvSpPr/>
          <p:nvPr/>
        </p:nvSpPr>
        <p:spPr bwMode="white">
          <a:xfrm>
            <a:off x="5910464" y="5295840"/>
            <a:ext cx="238024" cy="26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24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49E9C-4288-33AB-F57E-710436D3EC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5E652765-CF97-BB93-AB8F-A5277513F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357554"/>
            <a:ext cx="6913892" cy="99047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D78DDBE-50D5-04B0-4FD7-0CBC343194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1657" y="4204252"/>
            <a:ext cx="6913892" cy="9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226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2023-08-14T03:31:05Z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