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FC3E49-2BB3-4D08-F5BC-CD90CCB35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8047"/>
            <a:ext cx="10800000" cy="74163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E355D-E7C3-1918-C5AB-531FF24B2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DE2BE4-6D42-D718-647F-B590E2CB95B6}"/>
              </a:ext>
            </a:extLst>
          </p:cNvPr>
          <p:cNvSpPr/>
          <p:nvPr/>
        </p:nvSpPr>
        <p:spPr bwMode="white">
          <a:xfrm>
            <a:off x="1986666" y="1974297"/>
            <a:ext cx="323809" cy="33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21C7BE-39E1-A6A4-8790-B1336817E9EF}"/>
              </a:ext>
            </a:extLst>
          </p:cNvPr>
          <p:cNvSpPr/>
          <p:nvPr/>
        </p:nvSpPr>
        <p:spPr bwMode="white">
          <a:xfrm>
            <a:off x="1986666" y="2747497"/>
            <a:ext cx="323809" cy="34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95ED6D-00AC-9F67-3955-C71B8B04BEFB}"/>
              </a:ext>
            </a:extLst>
          </p:cNvPr>
          <p:cNvSpPr/>
          <p:nvPr/>
        </p:nvSpPr>
        <p:spPr bwMode="white">
          <a:xfrm>
            <a:off x="1986666" y="3539789"/>
            <a:ext cx="323809" cy="33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CD6C87-50B8-48F5-86F6-3A83654C1FBF}"/>
              </a:ext>
            </a:extLst>
          </p:cNvPr>
          <p:cNvSpPr/>
          <p:nvPr/>
        </p:nvSpPr>
        <p:spPr bwMode="white">
          <a:xfrm>
            <a:off x="1958095" y="4322535"/>
            <a:ext cx="371428" cy="324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39FED-53EA-BB2C-353C-EAA566723F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482049-3964-449B-3A3B-8B1F0BD2FB20}"/>
              </a:ext>
            </a:extLst>
          </p:cNvPr>
          <p:cNvSpPr/>
          <p:nvPr/>
        </p:nvSpPr>
        <p:spPr bwMode="white">
          <a:xfrm>
            <a:off x="1986666" y="2011161"/>
            <a:ext cx="323809" cy="34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592F58-EE7D-A074-EE0D-A3007FCE8356}"/>
              </a:ext>
            </a:extLst>
          </p:cNvPr>
          <p:cNvSpPr/>
          <p:nvPr/>
        </p:nvSpPr>
        <p:spPr bwMode="white">
          <a:xfrm>
            <a:off x="1958095" y="3574670"/>
            <a:ext cx="371428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22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C9CEA-BA86-EF00-068D-FEFD5090CF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7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D1A03D-B8DF-38A0-6C72-738180E1F42C}"/>
              </a:ext>
            </a:extLst>
          </p:cNvPr>
          <p:cNvSpPr/>
          <p:nvPr/>
        </p:nvSpPr>
        <p:spPr bwMode="white">
          <a:xfrm>
            <a:off x="1243809" y="1257749"/>
            <a:ext cx="295238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130E4-79F8-ED85-CC92-94EC9DBB6E5C}"/>
              </a:ext>
            </a:extLst>
          </p:cNvPr>
          <p:cNvSpPr/>
          <p:nvPr/>
        </p:nvSpPr>
        <p:spPr bwMode="white">
          <a:xfrm>
            <a:off x="1224761" y="3591370"/>
            <a:ext cx="323809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41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555A6-F4E8-C768-5C9A-F80443017C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8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55D532-F610-6DCA-016F-3AF39B286267}"/>
              </a:ext>
            </a:extLst>
          </p:cNvPr>
          <p:cNvSpPr/>
          <p:nvPr/>
        </p:nvSpPr>
        <p:spPr bwMode="white">
          <a:xfrm>
            <a:off x="1958095" y="2040822"/>
            <a:ext cx="371428" cy="32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91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ED16E-432E-7DFE-A7E8-F7671EA5F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89D655-C5DB-BCD1-F9D6-FCEFB842272F}"/>
              </a:ext>
            </a:extLst>
          </p:cNvPr>
          <p:cNvSpPr/>
          <p:nvPr/>
        </p:nvSpPr>
        <p:spPr bwMode="white">
          <a:xfrm>
            <a:off x="1196190" y="1210339"/>
            <a:ext cx="371428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637ECF-9E2F-40C1-4049-8E84655B3B13}"/>
              </a:ext>
            </a:extLst>
          </p:cNvPr>
          <p:cNvSpPr/>
          <p:nvPr/>
        </p:nvSpPr>
        <p:spPr bwMode="white">
          <a:xfrm>
            <a:off x="1243809" y="3546070"/>
            <a:ext cx="295238" cy="324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78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2023-08-13T15:15:47Z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