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53" autoAdjust="0"/>
    <p:restoredTop sz="94660"/>
  </p:normalViewPr>
  <p:slideViewPr>
    <p:cSldViewPr showGuides="1">
      <p:cViewPr>
        <p:scale>
          <a:sx n="66" d="100"/>
          <a:sy n="66" d="100"/>
        </p:scale>
        <p:origin x="222" y="30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0AFEBB5-358B-AFE6-C1BC-D6ED36A353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108762"/>
            <a:ext cx="10800000" cy="6404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DE4E5F-3C87-DC49-22BA-ADD1172C51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5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143A77-C0CB-A6E4-A319-89D30919DBBA}"/>
              </a:ext>
            </a:extLst>
          </p:cNvPr>
          <p:cNvSpPr/>
          <p:nvPr/>
        </p:nvSpPr>
        <p:spPr bwMode="white">
          <a:xfrm>
            <a:off x="2691428" y="3640678"/>
            <a:ext cx="761904" cy="42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90F60E-E078-383A-7833-A07B3AE9F337}"/>
              </a:ext>
            </a:extLst>
          </p:cNvPr>
          <p:cNvSpPr/>
          <p:nvPr/>
        </p:nvSpPr>
        <p:spPr bwMode="white">
          <a:xfrm>
            <a:off x="7815238" y="3640678"/>
            <a:ext cx="819047" cy="42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6349A9-ABCD-ECEE-C356-9A8C29FA6C6A}"/>
              </a:ext>
            </a:extLst>
          </p:cNvPr>
          <p:cNvSpPr/>
          <p:nvPr/>
        </p:nvSpPr>
        <p:spPr bwMode="white">
          <a:xfrm>
            <a:off x="9386666" y="3640678"/>
            <a:ext cx="866666" cy="42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532BEB1-3F21-06F0-A9D7-4A7F64ECEB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3478138"/>
            <a:ext cx="1665708" cy="9858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B1F6E5-6E2C-B31D-43D3-B6373317AD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5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695F3C-6155-43FC-E5D6-A040210A9B79}"/>
              </a:ext>
            </a:extLst>
          </p:cNvPr>
          <p:cNvSpPr/>
          <p:nvPr/>
        </p:nvSpPr>
        <p:spPr bwMode="white">
          <a:xfrm>
            <a:off x="2481904" y="3166423"/>
            <a:ext cx="828571" cy="438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422359-D79B-ED21-5052-1CCE01D4DF0E}"/>
              </a:ext>
            </a:extLst>
          </p:cNvPr>
          <p:cNvSpPr/>
          <p:nvPr/>
        </p:nvSpPr>
        <p:spPr bwMode="white">
          <a:xfrm>
            <a:off x="7196190" y="3166423"/>
            <a:ext cx="647620" cy="438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2C4143-E754-0EA2-62E0-B4158DF302B0}"/>
              </a:ext>
            </a:extLst>
          </p:cNvPr>
          <p:cNvSpPr/>
          <p:nvPr/>
        </p:nvSpPr>
        <p:spPr bwMode="white">
          <a:xfrm>
            <a:off x="7186666" y="3977406"/>
            <a:ext cx="628571" cy="438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65EECC3-93B3-CE4F-11EA-C1766111DF30}"/>
              </a:ext>
            </a:extLst>
          </p:cNvPr>
          <p:cNvSpPr/>
          <p:nvPr/>
        </p:nvSpPr>
        <p:spPr bwMode="white">
          <a:xfrm>
            <a:off x="2899746" y="4049976"/>
            <a:ext cx="526843" cy="438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E02F4F5-16D1-C972-4D8B-D37BB080ACA8}"/>
              </a:ext>
            </a:extLst>
          </p:cNvPr>
          <p:cNvSpPr/>
          <p:nvPr/>
        </p:nvSpPr>
        <p:spPr bwMode="white">
          <a:xfrm>
            <a:off x="3741459" y="4831932"/>
            <a:ext cx="526843" cy="438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54AED6F-B6D1-14D3-0D80-8905A267BF7F}"/>
              </a:ext>
            </a:extLst>
          </p:cNvPr>
          <p:cNvSpPr/>
          <p:nvPr/>
        </p:nvSpPr>
        <p:spPr bwMode="white">
          <a:xfrm>
            <a:off x="8891428" y="4988750"/>
            <a:ext cx="590476" cy="238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395E0AE-70DB-D989-4BAB-C947C91D5F5F}"/>
              </a:ext>
            </a:extLst>
          </p:cNvPr>
          <p:cNvSpPr/>
          <p:nvPr/>
        </p:nvSpPr>
        <p:spPr bwMode="white">
          <a:xfrm>
            <a:off x="7272380" y="5599372"/>
            <a:ext cx="638095" cy="438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F3E4517-9B7E-10C9-BA53-4DA90AF4274F}"/>
              </a:ext>
            </a:extLst>
          </p:cNvPr>
          <p:cNvSpPr/>
          <p:nvPr/>
        </p:nvSpPr>
        <p:spPr bwMode="white">
          <a:xfrm>
            <a:off x="3507441" y="5642915"/>
            <a:ext cx="526843" cy="438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334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95D095-A6C3-08FA-E2A4-63004B5DFC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0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DD4004-C908-C47C-CEE3-836D3B6E2A38}"/>
              </a:ext>
            </a:extLst>
          </p:cNvPr>
          <p:cNvSpPr/>
          <p:nvPr/>
        </p:nvSpPr>
        <p:spPr bwMode="white">
          <a:xfrm>
            <a:off x="2567619" y="3572550"/>
            <a:ext cx="295238" cy="323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69F816-D3CC-68FE-3562-EDC963236994}"/>
              </a:ext>
            </a:extLst>
          </p:cNvPr>
          <p:cNvSpPr/>
          <p:nvPr/>
        </p:nvSpPr>
        <p:spPr bwMode="white">
          <a:xfrm>
            <a:off x="4815238" y="3572550"/>
            <a:ext cx="371428" cy="323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A3ADB3-29EF-64E8-C7B7-F4A49C770642}"/>
              </a:ext>
            </a:extLst>
          </p:cNvPr>
          <p:cNvSpPr/>
          <p:nvPr/>
        </p:nvSpPr>
        <p:spPr bwMode="white">
          <a:xfrm>
            <a:off x="7148571" y="3563024"/>
            <a:ext cx="314284" cy="342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A0E6B7D-4963-058E-C04B-1637A755EF0D}"/>
              </a:ext>
            </a:extLst>
          </p:cNvPr>
          <p:cNvSpPr/>
          <p:nvPr/>
        </p:nvSpPr>
        <p:spPr bwMode="white">
          <a:xfrm>
            <a:off x="9434285" y="3572550"/>
            <a:ext cx="333334" cy="323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97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30CF6D-391D-22DE-D45E-E342DD417A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551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3EA2DF-A6D4-1A46-5B8A-562E8C51CDC6}"/>
              </a:ext>
            </a:extLst>
          </p:cNvPr>
          <p:cNvSpPr/>
          <p:nvPr/>
        </p:nvSpPr>
        <p:spPr bwMode="white">
          <a:xfrm>
            <a:off x="5622689" y="6222782"/>
            <a:ext cx="425233" cy="375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0471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2023-08-14T02:05:30Z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