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7A159B-961D-937D-4DCD-439AFF6DFF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463" b="62542"/>
          <a:stretch/>
        </p:blipFill>
        <p:spPr>
          <a:xfrm>
            <a:off x="2039888" y="2280702"/>
            <a:ext cx="8112224" cy="86026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FE70500-1EBF-FD5A-43A1-2FE2E76BF0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5" t="68813"/>
          <a:stretch/>
        </p:blipFill>
        <p:spPr>
          <a:xfrm>
            <a:off x="1571836" y="3861048"/>
            <a:ext cx="9048328" cy="716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D182E3-D455-6628-630F-A67D303D3F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F2002-F58E-BCB4-5690-2EA572EBA8AC}"/>
              </a:ext>
            </a:extLst>
          </p:cNvPr>
          <p:cNvSpPr/>
          <p:nvPr/>
        </p:nvSpPr>
        <p:spPr bwMode="white">
          <a:xfrm>
            <a:off x="1986666" y="3943805"/>
            <a:ext cx="323809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CE141-1F3C-B03B-C29E-8C0B1A628803}"/>
              </a:ext>
            </a:extLst>
          </p:cNvPr>
          <p:cNvSpPr/>
          <p:nvPr/>
        </p:nvSpPr>
        <p:spPr bwMode="white">
          <a:xfrm>
            <a:off x="7405714" y="3943805"/>
            <a:ext cx="295238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649823-C874-E9BB-7A48-AA212DFB45FC}"/>
              </a:ext>
            </a:extLst>
          </p:cNvPr>
          <p:cNvSpPr/>
          <p:nvPr/>
        </p:nvSpPr>
        <p:spPr bwMode="white">
          <a:xfrm>
            <a:off x="2005714" y="4591507"/>
            <a:ext cx="266666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5A2CCD-996F-6606-08F1-8ADCBA2CE378}"/>
              </a:ext>
            </a:extLst>
          </p:cNvPr>
          <p:cNvSpPr/>
          <p:nvPr/>
        </p:nvSpPr>
        <p:spPr bwMode="white">
          <a:xfrm>
            <a:off x="7358095" y="4591507"/>
            <a:ext cx="371428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72814E-0D18-F0F8-D2E6-23EB98ACBA4F}"/>
              </a:ext>
            </a:extLst>
          </p:cNvPr>
          <p:cNvSpPr/>
          <p:nvPr/>
        </p:nvSpPr>
        <p:spPr bwMode="white">
          <a:xfrm>
            <a:off x="1977142" y="5229683"/>
            <a:ext cx="323809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64515-EFF4-4547-9CD2-996F1B67E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49974-EE55-F68C-9AC2-AA089FAF6DA8}"/>
              </a:ext>
            </a:extLst>
          </p:cNvPr>
          <p:cNvSpPr/>
          <p:nvPr/>
        </p:nvSpPr>
        <p:spPr bwMode="white">
          <a:xfrm>
            <a:off x="1958095" y="1839724"/>
            <a:ext cx="361904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13353B-F332-043C-67D6-E4063B746F0D}"/>
              </a:ext>
            </a:extLst>
          </p:cNvPr>
          <p:cNvSpPr/>
          <p:nvPr/>
        </p:nvSpPr>
        <p:spPr bwMode="white">
          <a:xfrm>
            <a:off x="1948571" y="3127008"/>
            <a:ext cx="371428" cy="324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BD24FC-04B4-1EB6-E317-D1DA47058BC6}"/>
              </a:ext>
            </a:extLst>
          </p:cNvPr>
          <p:cNvSpPr/>
          <p:nvPr/>
        </p:nvSpPr>
        <p:spPr bwMode="white">
          <a:xfrm>
            <a:off x="1977142" y="4404756"/>
            <a:ext cx="323809" cy="33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15FD2-1D43-0C27-D994-740EF7817F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18E597D-3AA4-EEAF-346E-C6CF75444C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66" y="2408362"/>
            <a:ext cx="9314084" cy="87647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id="{F9CD738E-5418-65F3-2A03-718DC5935A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66" y="4084412"/>
            <a:ext cx="9314084" cy="876473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3DF74221-17AF-FB62-E1D8-087D812167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966" y="5722884"/>
            <a:ext cx="931408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6CED5-B225-17BA-A765-37EC5E30E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B254F-FE4E-EC89-CCB2-5CB33F7D0D14}"/>
              </a:ext>
            </a:extLst>
          </p:cNvPr>
          <p:cNvSpPr/>
          <p:nvPr/>
        </p:nvSpPr>
        <p:spPr bwMode="white">
          <a:xfrm>
            <a:off x="2015238" y="1858269"/>
            <a:ext cx="190476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4DBCFE-7B0A-E95D-76E2-41A6A30F1B9F}"/>
              </a:ext>
            </a:extLst>
          </p:cNvPr>
          <p:cNvSpPr/>
          <p:nvPr/>
        </p:nvSpPr>
        <p:spPr bwMode="white">
          <a:xfrm>
            <a:off x="1986666" y="2506293"/>
            <a:ext cx="266666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1B9F92-E76F-4582-6778-EED317E17C17}"/>
              </a:ext>
            </a:extLst>
          </p:cNvPr>
          <p:cNvSpPr/>
          <p:nvPr/>
        </p:nvSpPr>
        <p:spPr bwMode="white">
          <a:xfrm>
            <a:off x="1977142" y="3144788"/>
            <a:ext cx="276190" cy="32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DB4C84-31F5-EB2B-5B63-A1D95A0F4C50}"/>
              </a:ext>
            </a:extLst>
          </p:cNvPr>
          <p:cNvSpPr/>
          <p:nvPr/>
        </p:nvSpPr>
        <p:spPr bwMode="white">
          <a:xfrm>
            <a:off x="1986666" y="3792813"/>
            <a:ext cx="266666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B81A7B-B558-07D1-680C-D8279CD936B0}"/>
              </a:ext>
            </a:extLst>
          </p:cNvPr>
          <p:cNvSpPr/>
          <p:nvPr/>
        </p:nvSpPr>
        <p:spPr bwMode="white">
          <a:xfrm>
            <a:off x="1977142" y="4431308"/>
            <a:ext cx="295238" cy="314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78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2023-08-13T15:08:41Z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