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50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F3EAAB-8E32-1D92-D5D7-331A85031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50815"/>
            <a:ext cx="10800000" cy="6700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25EB9-2750-EE61-E642-FA48E1A81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1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27075F-A3F5-E8F2-BFE3-06A480FDEA56}"/>
              </a:ext>
            </a:extLst>
          </p:cNvPr>
          <p:cNvSpPr/>
          <p:nvPr/>
        </p:nvSpPr>
        <p:spPr bwMode="white">
          <a:xfrm>
            <a:off x="8900952" y="3096381"/>
            <a:ext cx="304761" cy="33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DE2D84-89F9-A418-DF1C-A91888C75B05}"/>
              </a:ext>
            </a:extLst>
          </p:cNvPr>
          <p:cNvSpPr/>
          <p:nvPr/>
        </p:nvSpPr>
        <p:spPr bwMode="white">
          <a:xfrm>
            <a:off x="8910476" y="3734649"/>
            <a:ext cx="276190" cy="33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EFF7B5-54E2-169E-4B69-612C77E80374}"/>
              </a:ext>
            </a:extLst>
          </p:cNvPr>
          <p:cNvSpPr/>
          <p:nvPr/>
        </p:nvSpPr>
        <p:spPr bwMode="white">
          <a:xfrm>
            <a:off x="8862857" y="4372916"/>
            <a:ext cx="371427" cy="3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759F27-9D3F-03A0-FE03-4B8328F5C010}"/>
              </a:ext>
            </a:extLst>
          </p:cNvPr>
          <p:cNvSpPr/>
          <p:nvPr/>
        </p:nvSpPr>
        <p:spPr bwMode="white">
          <a:xfrm>
            <a:off x="8891428" y="5001657"/>
            <a:ext cx="323809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378206-CA24-6CE2-9F87-C7F8800DF3C2}"/>
              </a:ext>
            </a:extLst>
          </p:cNvPr>
          <p:cNvSpPr/>
          <p:nvPr/>
        </p:nvSpPr>
        <p:spPr bwMode="white">
          <a:xfrm>
            <a:off x="8891428" y="5649450"/>
            <a:ext cx="333333" cy="323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C3710-F157-1BCF-A113-417F9F724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4930678-DCEE-2814-4848-21AAFA8A37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1196" y="1795676"/>
            <a:ext cx="3088245" cy="87647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F038895-E8E6-2ABA-AE58-FA2C9E6A91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8181" y="2852936"/>
            <a:ext cx="2232248" cy="87647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A42F69F6-5CF6-DCEE-6545-7AD2B1418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191" y="4027893"/>
            <a:ext cx="2276698" cy="87647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D2F4ABB7-0A34-C5DE-5E9E-1B651D9CE6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763" y="5117109"/>
            <a:ext cx="2232248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64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DAF4C7-861B-1476-9FFC-0E1A72B2CF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5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8824F1-D29F-0A06-DD6D-6B1FF9B7E19D}"/>
              </a:ext>
            </a:extLst>
          </p:cNvPr>
          <p:cNvSpPr/>
          <p:nvPr/>
        </p:nvSpPr>
        <p:spPr bwMode="white">
          <a:xfrm>
            <a:off x="1966190" y="1812393"/>
            <a:ext cx="368192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43C54A-C51B-8058-74E3-5BB47BA64CB8}"/>
              </a:ext>
            </a:extLst>
          </p:cNvPr>
          <p:cNvSpPr/>
          <p:nvPr/>
        </p:nvSpPr>
        <p:spPr bwMode="white">
          <a:xfrm>
            <a:off x="2013394" y="3700918"/>
            <a:ext cx="292665" cy="33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15943E-C30C-5691-3C5B-8E50A17CA9A9}"/>
              </a:ext>
            </a:extLst>
          </p:cNvPr>
          <p:cNvSpPr/>
          <p:nvPr/>
        </p:nvSpPr>
        <p:spPr bwMode="white">
          <a:xfrm>
            <a:off x="1966190" y="4975672"/>
            <a:ext cx="368192" cy="321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33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2AE98-8D43-2B35-888E-D8A53F0744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210168-CEB2-A93A-3044-516A522298AE}"/>
              </a:ext>
            </a:extLst>
          </p:cNvPr>
          <p:cNvSpPr/>
          <p:nvPr/>
        </p:nvSpPr>
        <p:spPr bwMode="white">
          <a:xfrm>
            <a:off x="3634285" y="4613949"/>
            <a:ext cx="771428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78C932-7669-E2C9-6933-63BB1B6E9F12}"/>
              </a:ext>
            </a:extLst>
          </p:cNvPr>
          <p:cNvSpPr/>
          <p:nvPr/>
        </p:nvSpPr>
        <p:spPr bwMode="white">
          <a:xfrm>
            <a:off x="7072380" y="4613949"/>
            <a:ext cx="590476" cy="43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32F5F26-AF5D-F8A8-4EDD-1E55D9803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6440" y="4354830"/>
            <a:ext cx="1391607" cy="1090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13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2023-08-13T15:20:05Z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