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4" r:id="rId3"/>
    <p:sldId id="333" r:id="rId4"/>
    <p:sldId id="331" r:id="rId5"/>
    <p:sldId id="329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44" autoAdjust="0"/>
    <p:restoredTop sz="94660"/>
  </p:normalViewPr>
  <p:slideViewPr>
    <p:cSldViewPr showGuides="1">
      <p:cViewPr>
        <p:scale>
          <a:sx n="66" d="100"/>
          <a:sy n="66" d="100"/>
        </p:scale>
        <p:origin x="168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A070B2-40E5-2F71-976E-89A010F43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809" y="3081381"/>
            <a:ext cx="6352381" cy="6952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32CE0-13B1-6B38-26BF-CE36FDCBD5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1"/>
          <a:stretch/>
        </p:blipFill>
        <p:spPr>
          <a:xfrm>
            <a:off x="720000" y="972000"/>
            <a:ext cx="9768488" cy="3770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B08264-2024-7C13-DADE-A2EE53F51CC2}"/>
              </a:ext>
            </a:extLst>
          </p:cNvPr>
          <p:cNvSpPr/>
          <p:nvPr/>
        </p:nvSpPr>
        <p:spPr bwMode="white">
          <a:xfrm>
            <a:off x="1615238" y="2212941"/>
            <a:ext cx="238095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0EF93-E405-69F8-EDF5-2DB4D1FA3BC9}"/>
              </a:ext>
            </a:extLst>
          </p:cNvPr>
          <p:cNvSpPr/>
          <p:nvPr/>
        </p:nvSpPr>
        <p:spPr bwMode="white">
          <a:xfrm>
            <a:off x="1586666" y="2737955"/>
            <a:ext cx="285714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885117-C917-2931-FE2C-6B997AAA43EC}"/>
              </a:ext>
            </a:extLst>
          </p:cNvPr>
          <p:cNvSpPr/>
          <p:nvPr/>
        </p:nvSpPr>
        <p:spPr bwMode="white">
          <a:xfrm>
            <a:off x="1605714" y="3253423"/>
            <a:ext cx="247619" cy="24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B4AA5E-1CA4-D703-3EB8-E4B901BD8681}"/>
              </a:ext>
            </a:extLst>
          </p:cNvPr>
          <p:cNvSpPr/>
          <p:nvPr/>
        </p:nvSpPr>
        <p:spPr bwMode="white">
          <a:xfrm>
            <a:off x="1586666" y="3787983"/>
            <a:ext cx="285714" cy="229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649833-464A-B9C0-87E1-6DBE9E901BB2}"/>
              </a:ext>
            </a:extLst>
          </p:cNvPr>
          <p:cNvSpPr/>
          <p:nvPr/>
        </p:nvSpPr>
        <p:spPr bwMode="white">
          <a:xfrm>
            <a:off x="1615238" y="4303451"/>
            <a:ext cx="238095" cy="2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04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E35512-613A-7A0A-E1BB-7B12970540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3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424818-888E-0423-11B2-B6898FC79110}"/>
              </a:ext>
            </a:extLst>
          </p:cNvPr>
          <p:cNvSpPr/>
          <p:nvPr/>
        </p:nvSpPr>
        <p:spPr bwMode="white">
          <a:xfrm>
            <a:off x="1958095" y="2616506"/>
            <a:ext cx="361904" cy="30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28F3D-9977-EAC9-75DB-C02D37251CB9}"/>
              </a:ext>
            </a:extLst>
          </p:cNvPr>
          <p:cNvSpPr/>
          <p:nvPr/>
        </p:nvSpPr>
        <p:spPr bwMode="white">
          <a:xfrm>
            <a:off x="3758095" y="2606945"/>
            <a:ext cx="361904" cy="31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332069-C944-905C-B335-4C771030BC3D}"/>
              </a:ext>
            </a:extLst>
          </p:cNvPr>
          <p:cNvSpPr/>
          <p:nvPr/>
        </p:nvSpPr>
        <p:spPr bwMode="white">
          <a:xfrm>
            <a:off x="5643809" y="2731239"/>
            <a:ext cx="209523" cy="16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73F5D7-847A-B72A-47A6-4719F3F9AC81}"/>
              </a:ext>
            </a:extLst>
          </p:cNvPr>
          <p:cNvSpPr/>
          <p:nvPr/>
        </p:nvSpPr>
        <p:spPr bwMode="white">
          <a:xfrm>
            <a:off x="7348571" y="2606945"/>
            <a:ext cx="371428" cy="31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1680EB-E274-F492-2C15-2D3F9839E481}"/>
              </a:ext>
            </a:extLst>
          </p:cNvPr>
          <p:cNvSpPr/>
          <p:nvPr/>
        </p:nvSpPr>
        <p:spPr bwMode="white">
          <a:xfrm>
            <a:off x="9234285" y="2740800"/>
            <a:ext cx="209523" cy="15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56C53B8-4511-9D30-121A-062DEDA351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5877"/>
            <a:ext cx="10800000" cy="219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994128-9AFC-4EE2-B5A9-3EA35E5642E3}"/>
              </a:ext>
            </a:extLst>
          </p:cNvPr>
          <p:cNvSpPr/>
          <p:nvPr/>
        </p:nvSpPr>
        <p:spPr bwMode="white">
          <a:xfrm>
            <a:off x="1605714" y="3782032"/>
            <a:ext cx="219047" cy="2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D66392-3430-E8A9-250D-39DB946D88FA}"/>
              </a:ext>
            </a:extLst>
          </p:cNvPr>
          <p:cNvSpPr/>
          <p:nvPr/>
        </p:nvSpPr>
        <p:spPr bwMode="white">
          <a:xfrm>
            <a:off x="6948571" y="3782032"/>
            <a:ext cx="209523" cy="2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800D3B-E58E-D92B-9B20-85A661166681}"/>
              </a:ext>
            </a:extLst>
          </p:cNvPr>
          <p:cNvSpPr/>
          <p:nvPr/>
        </p:nvSpPr>
        <p:spPr bwMode="white">
          <a:xfrm>
            <a:off x="1634285" y="4307213"/>
            <a:ext cx="152380" cy="22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2535EA-053B-CFD5-1404-3F9702DDFDAC}"/>
              </a:ext>
            </a:extLst>
          </p:cNvPr>
          <p:cNvSpPr/>
          <p:nvPr/>
        </p:nvSpPr>
        <p:spPr bwMode="white">
          <a:xfrm>
            <a:off x="6939047" y="4307213"/>
            <a:ext cx="209523" cy="22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6C7D6E0-762A-FB91-AFE5-8AE841F67312}"/>
              </a:ext>
            </a:extLst>
          </p:cNvPr>
          <p:cNvSpPr/>
          <p:nvPr/>
        </p:nvSpPr>
        <p:spPr bwMode="white">
          <a:xfrm>
            <a:off x="1605714" y="4832393"/>
            <a:ext cx="228571" cy="22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2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D13C486E-5ED3-6219-7166-8D4FC2F17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971999"/>
            <a:ext cx="10800000" cy="3592720"/>
          </a:xfrm>
          <a:prstGeom prst="rect">
            <a:avLst/>
          </a:prstGeom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84E9CB2-B8F0-4293-3C4C-2E584BE11B6A}"/>
              </a:ext>
            </a:extLst>
          </p:cNvPr>
          <p:cNvCxnSpPr>
            <a:cxnSpLocks/>
          </p:cNvCxnSpPr>
          <p:nvPr/>
        </p:nvCxnSpPr>
        <p:spPr>
          <a:xfrm>
            <a:off x="2135560" y="2636912"/>
            <a:ext cx="4176464" cy="1080120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0D0B947-CA61-C677-8BC4-34AFBDFD08D2}"/>
              </a:ext>
            </a:extLst>
          </p:cNvPr>
          <p:cNvCxnSpPr>
            <a:cxnSpLocks/>
          </p:cNvCxnSpPr>
          <p:nvPr/>
        </p:nvCxnSpPr>
        <p:spPr>
          <a:xfrm>
            <a:off x="4439816" y="2680567"/>
            <a:ext cx="5904656" cy="920249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2BC39ECA-1109-6364-F25C-D59B5B77EE28}"/>
              </a:ext>
            </a:extLst>
          </p:cNvPr>
          <p:cNvCxnSpPr>
            <a:cxnSpLocks/>
          </p:cNvCxnSpPr>
          <p:nvPr/>
        </p:nvCxnSpPr>
        <p:spPr>
          <a:xfrm>
            <a:off x="6312024" y="2680566"/>
            <a:ext cx="2304256" cy="1000185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EFBF05AA-8A9D-831B-811B-9C2F2578E0D4}"/>
              </a:ext>
            </a:extLst>
          </p:cNvPr>
          <p:cNvCxnSpPr>
            <a:cxnSpLocks/>
          </p:cNvCxnSpPr>
          <p:nvPr/>
        </p:nvCxnSpPr>
        <p:spPr>
          <a:xfrm flipH="1">
            <a:off x="3791744" y="2640598"/>
            <a:ext cx="5058090" cy="960218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9BCA2281-8E0F-2BDE-0328-AB623A161AB5}"/>
              </a:ext>
            </a:extLst>
          </p:cNvPr>
          <p:cNvCxnSpPr>
            <a:cxnSpLocks/>
          </p:cNvCxnSpPr>
          <p:nvPr/>
        </p:nvCxnSpPr>
        <p:spPr>
          <a:xfrm flipH="1">
            <a:off x="1886771" y="2632616"/>
            <a:ext cx="9135970" cy="991870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884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D6A89-2FE0-BE96-3E5C-CC18717164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0272"/>
            <a:ext cx="10800000" cy="302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DA7778-C137-BBB5-AA7F-AFA8DEA1BDFC}"/>
              </a:ext>
            </a:extLst>
          </p:cNvPr>
          <p:cNvSpPr/>
          <p:nvPr/>
        </p:nvSpPr>
        <p:spPr bwMode="white">
          <a:xfrm>
            <a:off x="2205714" y="3558806"/>
            <a:ext cx="238095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F2C9C4-7041-7741-D235-20F6E30E2727}"/>
              </a:ext>
            </a:extLst>
          </p:cNvPr>
          <p:cNvSpPr/>
          <p:nvPr/>
        </p:nvSpPr>
        <p:spPr bwMode="white">
          <a:xfrm>
            <a:off x="4205714" y="3558806"/>
            <a:ext cx="247619" cy="2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A37054-85B9-F3FA-4429-CB9DA72AAA96}"/>
              </a:ext>
            </a:extLst>
          </p:cNvPr>
          <p:cNvSpPr/>
          <p:nvPr/>
        </p:nvSpPr>
        <p:spPr bwMode="white">
          <a:xfrm>
            <a:off x="6215238" y="3558806"/>
            <a:ext cx="257142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611028-2FED-917B-552B-DDD4D9E43A68}"/>
              </a:ext>
            </a:extLst>
          </p:cNvPr>
          <p:cNvSpPr/>
          <p:nvPr/>
        </p:nvSpPr>
        <p:spPr bwMode="white">
          <a:xfrm>
            <a:off x="8196190" y="3558806"/>
            <a:ext cx="285714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F0C45B-1CB9-6E5B-40FF-CE383A3883F8}"/>
              </a:ext>
            </a:extLst>
          </p:cNvPr>
          <p:cNvSpPr/>
          <p:nvPr/>
        </p:nvSpPr>
        <p:spPr bwMode="white">
          <a:xfrm>
            <a:off x="10243809" y="3558806"/>
            <a:ext cx="209523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BAB2A9-9A4B-2F12-AC45-593C18ECB5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09041"/>
            <a:ext cx="10800000" cy="2688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994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5D8671-D21A-156D-36E3-B9F51CF6CA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E44AD6-122D-E261-7B3C-95674BFB40BC}"/>
              </a:ext>
            </a:extLst>
          </p:cNvPr>
          <p:cNvSpPr/>
          <p:nvPr/>
        </p:nvSpPr>
        <p:spPr bwMode="white">
          <a:xfrm>
            <a:off x="3053333" y="1648190"/>
            <a:ext cx="752380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C9DC8F-1682-A9F9-6F88-09C626BBD290}"/>
              </a:ext>
            </a:extLst>
          </p:cNvPr>
          <p:cNvSpPr/>
          <p:nvPr/>
        </p:nvSpPr>
        <p:spPr bwMode="white">
          <a:xfrm>
            <a:off x="5177142" y="2257714"/>
            <a:ext cx="752380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D9BA99-81FE-2A9D-D8DB-186C1330DAC5}"/>
              </a:ext>
            </a:extLst>
          </p:cNvPr>
          <p:cNvSpPr/>
          <p:nvPr/>
        </p:nvSpPr>
        <p:spPr bwMode="white">
          <a:xfrm>
            <a:off x="2329523" y="4057714"/>
            <a:ext cx="866666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CD57F9E-4C23-BAB7-3136-AFF8E6B017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7517" b="14401"/>
          <a:stretch/>
        </p:blipFill>
        <p:spPr>
          <a:xfrm>
            <a:off x="2351584" y="2708919"/>
            <a:ext cx="1326624" cy="67116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3654303-DED3-8898-753B-DFA93C3CB23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1" t="19621" b="12297"/>
          <a:stretch/>
        </p:blipFill>
        <p:spPr>
          <a:xfrm>
            <a:off x="2154612" y="3333903"/>
            <a:ext cx="1884020" cy="671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22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66E86-4787-254C-8A93-502324414A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3338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D0DF7FB0-8927-AF8A-4121-0E70DB186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86" y="1062184"/>
            <a:ext cx="9417362" cy="4449785"/>
          </a:xfrm>
          <a:prstGeom prst="rect">
            <a:avLst/>
          </a:prstGeom>
        </p:spPr>
      </p:pic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73FA2469-6990-4F90-DF57-DF1095AA86C3}"/>
              </a:ext>
            </a:extLst>
          </p:cNvPr>
          <p:cNvCxnSpPr>
            <a:cxnSpLocks/>
          </p:cNvCxnSpPr>
          <p:nvPr/>
        </p:nvCxnSpPr>
        <p:spPr>
          <a:xfrm>
            <a:off x="2711624" y="1916832"/>
            <a:ext cx="936104" cy="137024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B0095CA-78E7-4813-7786-ED994B1152DC}"/>
              </a:ext>
            </a:extLst>
          </p:cNvPr>
          <p:cNvCxnSpPr>
            <a:cxnSpLocks/>
          </p:cNvCxnSpPr>
          <p:nvPr/>
        </p:nvCxnSpPr>
        <p:spPr>
          <a:xfrm>
            <a:off x="2711624" y="3410185"/>
            <a:ext cx="936104" cy="137024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0B3D9658-CE5A-CFD0-38F1-09C3B69E250A}"/>
              </a:ext>
            </a:extLst>
          </p:cNvPr>
          <p:cNvCxnSpPr>
            <a:cxnSpLocks/>
          </p:cNvCxnSpPr>
          <p:nvPr/>
        </p:nvCxnSpPr>
        <p:spPr>
          <a:xfrm flipV="1">
            <a:off x="2855640" y="1793723"/>
            <a:ext cx="792088" cy="339889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447BA4A4-F789-3528-5CC8-C67A496F29AA}"/>
              </a:ext>
            </a:extLst>
          </p:cNvPr>
          <p:cNvCxnSpPr>
            <a:cxnSpLocks/>
          </p:cNvCxnSpPr>
          <p:nvPr/>
        </p:nvCxnSpPr>
        <p:spPr>
          <a:xfrm>
            <a:off x="6456040" y="1728498"/>
            <a:ext cx="1728192" cy="161646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5DE3FBFA-57AB-1C05-29B3-0C53559564F9}"/>
              </a:ext>
            </a:extLst>
          </p:cNvPr>
          <p:cNvCxnSpPr>
            <a:cxnSpLocks/>
          </p:cNvCxnSpPr>
          <p:nvPr/>
        </p:nvCxnSpPr>
        <p:spPr>
          <a:xfrm>
            <a:off x="6744072" y="3410185"/>
            <a:ext cx="1440160" cy="1612621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246D1E4D-6C15-5EC5-79A3-7D00773B994A}"/>
              </a:ext>
            </a:extLst>
          </p:cNvPr>
          <p:cNvCxnSpPr>
            <a:cxnSpLocks/>
          </p:cNvCxnSpPr>
          <p:nvPr/>
        </p:nvCxnSpPr>
        <p:spPr>
          <a:xfrm flipV="1">
            <a:off x="6744072" y="1916832"/>
            <a:ext cx="1512168" cy="310597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619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2023-08-14T03:36:41Z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