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82" autoAdjust="0"/>
    <p:restoredTop sz="94660"/>
  </p:normalViewPr>
  <p:slideViewPr>
    <p:cSldViewPr showGuides="1">
      <p:cViewPr>
        <p:scale>
          <a:sx n="75" d="100"/>
          <a:sy n="75" d="100"/>
        </p:scale>
        <p:origin x="5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A9D096-8EB2-3BF6-937F-671A3AFFD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971857"/>
            <a:ext cx="10800000" cy="8589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03CDF1-32EE-855F-0A49-822E9BD7D0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4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A6A129-BFC5-E1C5-FD9B-D8F95B1537E0}"/>
              </a:ext>
            </a:extLst>
          </p:cNvPr>
          <p:cNvSpPr/>
          <p:nvPr/>
        </p:nvSpPr>
        <p:spPr bwMode="white">
          <a:xfrm>
            <a:off x="1991953" y="3413636"/>
            <a:ext cx="329765" cy="32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99A3E2-A783-B598-0A69-02B368C79A56}"/>
              </a:ext>
            </a:extLst>
          </p:cNvPr>
          <p:cNvSpPr/>
          <p:nvPr/>
        </p:nvSpPr>
        <p:spPr bwMode="white">
          <a:xfrm>
            <a:off x="2010797" y="4111247"/>
            <a:ext cx="292078" cy="32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CACD24-5739-F473-4D1F-2F5EB9B50FE0}"/>
              </a:ext>
            </a:extLst>
          </p:cNvPr>
          <p:cNvSpPr/>
          <p:nvPr/>
        </p:nvSpPr>
        <p:spPr bwMode="white">
          <a:xfrm>
            <a:off x="1963687" y="4818284"/>
            <a:ext cx="367453" cy="32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B1F078-01E3-4831-5DBE-1B5D5B4D0584}"/>
              </a:ext>
            </a:extLst>
          </p:cNvPr>
          <p:cNvSpPr/>
          <p:nvPr/>
        </p:nvSpPr>
        <p:spPr bwMode="white">
          <a:xfrm>
            <a:off x="1991953" y="5515895"/>
            <a:ext cx="320343" cy="339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81CF64-2417-ADB9-9A36-E943BB93529A}"/>
              </a:ext>
            </a:extLst>
          </p:cNvPr>
          <p:cNvSpPr/>
          <p:nvPr/>
        </p:nvSpPr>
        <p:spPr bwMode="white">
          <a:xfrm>
            <a:off x="2010797" y="6222932"/>
            <a:ext cx="273234" cy="32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F84DF-0AF9-5B36-C22C-122E782BFC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6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97359D-64B0-FEEE-931C-E39192BA4331}"/>
              </a:ext>
            </a:extLst>
          </p:cNvPr>
          <p:cNvSpPr/>
          <p:nvPr/>
        </p:nvSpPr>
        <p:spPr bwMode="white">
          <a:xfrm>
            <a:off x="2024761" y="2030656"/>
            <a:ext cx="295238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51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07DA3-CF42-469E-1297-E70F268CB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8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47F215-E0B5-B04D-BACE-80891F5BC99A}"/>
              </a:ext>
            </a:extLst>
          </p:cNvPr>
          <p:cNvSpPr/>
          <p:nvPr/>
        </p:nvSpPr>
        <p:spPr bwMode="white">
          <a:xfrm>
            <a:off x="1205714" y="1172147"/>
            <a:ext cx="371428" cy="324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0F4F5D-9D8F-61BE-5D23-38459DD1B4E5}"/>
              </a:ext>
            </a:extLst>
          </p:cNvPr>
          <p:cNvSpPr/>
          <p:nvPr/>
        </p:nvSpPr>
        <p:spPr bwMode="white">
          <a:xfrm>
            <a:off x="1205714" y="3592981"/>
            <a:ext cx="371428" cy="33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96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7F555-8126-4DDD-0974-3437C4A9FC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5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860A373-955C-24AE-2947-130BFEE8D2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8414" y="4024115"/>
            <a:ext cx="2471923" cy="803738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6E63CF9-3E5A-7CB7-9D84-0A60A7FA9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529" y="4963488"/>
            <a:ext cx="2471923" cy="80373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C76175C-FB77-7F41-D687-122EAB085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7446" y="5898723"/>
            <a:ext cx="2471923" cy="80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2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2023-08-14T03:53:09Z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