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77" autoAdjust="0"/>
    <p:restoredTop sz="94660"/>
  </p:normalViewPr>
  <p:slideViewPr>
    <p:cSldViewPr showGuides="1">
      <p:cViewPr>
        <p:scale>
          <a:sx n="75" d="100"/>
          <a:sy n="75" d="100"/>
        </p:scale>
        <p:origin x="5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B0515D-6044-B6EF-CB94-110ECE2E3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905" y="3052809"/>
            <a:ext cx="7476190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EF2FF-EFA7-7E99-A02A-1B2A5CF2D5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26BBF2-4681-2E13-56C5-781114F5678E}"/>
              </a:ext>
            </a:extLst>
          </p:cNvPr>
          <p:cNvSpPr/>
          <p:nvPr/>
        </p:nvSpPr>
        <p:spPr bwMode="white">
          <a:xfrm>
            <a:off x="2005714" y="2372471"/>
            <a:ext cx="295238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DAAB80-3486-D9A0-2506-70C266EEDFF9}"/>
              </a:ext>
            </a:extLst>
          </p:cNvPr>
          <p:cNvSpPr/>
          <p:nvPr/>
        </p:nvSpPr>
        <p:spPr bwMode="white">
          <a:xfrm>
            <a:off x="1958095" y="4039700"/>
            <a:ext cx="371428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E041A-8AAB-EF88-CF0C-8DCF82CFC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384922-30BC-14EE-20DC-9297812625C1}"/>
              </a:ext>
            </a:extLst>
          </p:cNvPr>
          <p:cNvSpPr/>
          <p:nvPr/>
        </p:nvSpPr>
        <p:spPr bwMode="white">
          <a:xfrm>
            <a:off x="1196190" y="1630143"/>
            <a:ext cx="371428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21D02-44BA-6B56-9C1E-EACB5F2BBDFA}"/>
              </a:ext>
            </a:extLst>
          </p:cNvPr>
          <p:cNvSpPr/>
          <p:nvPr/>
        </p:nvSpPr>
        <p:spPr bwMode="white">
          <a:xfrm>
            <a:off x="1196190" y="3299348"/>
            <a:ext cx="371428" cy="33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9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EBD8C-5D97-87E5-6889-14882C7E2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5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A47D87-3EB8-1AB6-B15D-5D1989B9ADAE}"/>
              </a:ext>
            </a:extLst>
          </p:cNvPr>
          <p:cNvSpPr/>
          <p:nvPr/>
        </p:nvSpPr>
        <p:spPr bwMode="white">
          <a:xfrm>
            <a:off x="2005714" y="1905907"/>
            <a:ext cx="295238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F3F69-4C99-F3E1-A085-5DEAAD7828E8}"/>
              </a:ext>
            </a:extLst>
          </p:cNvPr>
          <p:cNvSpPr/>
          <p:nvPr/>
        </p:nvSpPr>
        <p:spPr bwMode="white">
          <a:xfrm>
            <a:off x="1986666" y="2592043"/>
            <a:ext cx="323809" cy="34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DACF5F-4413-7BA8-3A87-363313FEEA99}"/>
              </a:ext>
            </a:extLst>
          </p:cNvPr>
          <p:cNvSpPr/>
          <p:nvPr/>
        </p:nvSpPr>
        <p:spPr bwMode="white">
          <a:xfrm>
            <a:off x="1958095" y="3297239"/>
            <a:ext cx="371428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6F2CAA-CD92-B683-13CE-0B4C4D9669A4}"/>
              </a:ext>
            </a:extLst>
          </p:cNvPr>
          <p:cNvSpPr/>
          <p:nvPr/>
        </p:nvSpPr>
        <p:spPr bwMode="white">
          <a:xfrm>
            <a:off x="2005714" y="3992905"/>
            <a:ext cx="295238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108289-4E78-AD02-2861-A8AC1377994B}"/>
              </a:ext>
            </a:extLst>
          </p:cNvPr>
          <p:cNvSpPr/>
          <p:nvPr/>
        </p:nvSpPr>
        <p:spPr bwMode="white">
          <a:xfrm>
            <a:off x="2005714" y="4688571"/>
            <a:ext cx="295238" cy="324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26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DBC68-85B5-0941-9018-6C665FBD9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E49AD84-C596-AE3B-821B-18CE97830D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972000"/>
            <a:ext cx="10488568" cy="318717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5923E5D8-6564-1080-277E-62E6AF3F6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777" y="4252461"/>
            <a:ext cx="1872208" cy="87647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D8F6B06-AA0A-47C0-F3DA-2C2B7B5457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4924" y="4252460"/>
            <a:ext cx="1872208" cy="876473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6837203-E826-4497-3561-7C6D0FF190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0071" y="4235612"/>
            <a:ext cx="1872208" cy="876473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:a16="http://schemas.microsoft.com/office/drawing/2014/main" id="{153A5803-078B-B46A-7600-49179AF4E8ED}"/>
              </a:ext>
            </a:extLst>
          </p:cNvPr>
          <p:cNvSpPr/>
          <p:nvPr/>
        </p:nvSpPr>
        <p:spPr>
          <a:xfrm>
            <a:off x="4295800" y="3690187"/>
            <a:ext cx="362742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7F565B6C-2896-3B52-AD1A-1E92CC3CD635}"/>
              </a:ext>
            </a:extLst>
          </p:cNvPr>
          <p:cNvSpPr/>
          <p:nvPr/>
        </p:nvSpPr>
        <p:spPr>
          <a:xfrm>
            <a:off x="7798848" y="3681139"/>
            <a:ext cx="851340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9DECA73A-C6D8-3EF5-8583-005C0BCDC2C3}"/>
              </a:ext>
            </a:extLst>
          </p:cNvPr>
          <p:cNvSpPr/>
          <p:nvPr/>
        </p:nvSpPr>
        <p:spPr>
          <a:xfrm>
            <a:off x="10255799" y="3681139"/>
            <a:ext cx="851340" cy="330168"/>
          </a:xfrm>
          <a:prstGeom prst="ellipse">
            <a:avLst/>
          </a:prstGeom>
          <a:noFill/>
          <a:ln w="12700">
            <a:solidFill>
              <a:srgbClr val="EB01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6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6F641-6882-6545-6363-CEB34C29E3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8C281E7-454C-0E6E-8449-5DDF516FB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548" y="3861048"/>
            <a:ext cx="8391028" cy="84276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7F30615-2847-2DFC-D5F3-EA8F8BDB8F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548" y="4864753"/>
            <a:ext cx="8391028" cy="84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9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2023-08-14T02:00:58Z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