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7" autoAdjust="0"/>
    <p:restoredTop sz="94660"/>
  </p:normalViewPr>
  <p:slideViewPr>
    <p:cSldViewPr showGuides="1">
      <p:cViewPr>
        <p:scale>
          <a:sx n="66" d="100"/>
          <a:sy n="66" d="100"/>
        </p:scale>
        <p:origin x="26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7F17F1-037B-036D-9E62-484F499A6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36473"/>
            <a:ext cx="10800000" cy="5182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642ED-7E5F-9C53-0912-72C9CE3D2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3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B2A1BC-5569-E39F-B0C7-69A252EC965E}"/>
              </a:ext>
            </a:extLst>
          </p:cNvPr>
          <p:cNvSpPr/>
          <p:nvPr/>
        </p:nvSpPr>
        <p:spPr bwMode="white">
          <a:xfrm>
            <a:off x="3838318" y="5162712"/>
            <a:ext cx="240555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9D72E6-631E-1803-56D4-EB4D0A4E2A0B}"/>
              </a:ext>
            </a:extLst>
          </p:cNvPr>
          <p:cNvSpPr/>
          <p:nvPr/>
        </p:nvSpPr>
        <p:spPr bwMode="white">
          <a:xfrm>
            <a:off x="5041098" y="5162712"/>
            <a:ext cx="231646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E3D46A-F9CE-E0E1-D63A-4FB16B6FFC05}"/>
              </a:ext>
            </a:extLst>
          </p:cNvPr>
          <p:cNvSpPr/>
          <p:nvPr/>
        </p:nvSpPr>
        <p:spPr bwMode="white">
          <a:xfrm>
            <a:off x="7856494" y="5135962"/>
            <a:ext cx="285103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C303BA-8EA9-32D7-E7F5-FBBBBABBF7F1}"/>
              </a:ext>
            </a:extLst>
          </p:cNvPr>
          <p:cNvSpPr/>
          <p:nvPr/>
        </p:nvSpPr>
        <p:spPr bwMode="white">
          <a:xfrm>
            <a:off x="9059274" y="5153795"/>
            <a:ext cx="294012" cy="28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2D70BA-E76F-835E-4DF3-10E9761F250B}"/>
              </a:ext>
            </a:extLst>
          </p:cNvPr>
          <p:cNvSpPr/>
          <p:nvPr/>
        </p:nvSpPr>
        <p:spPr bwMode="white">
          <a:xfrm>
            <a:off x="2706814" y="5751195"/>
            <a:ext cx="106913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94D62C-9A4B-82D7-70DF-693244068506}"/>
              </a:ext>
            </a:extLst>
          </p:cNvPr>
          <p:cNvSpPr/>
          <p:nvPr/>
        </p:nvSpPr>
        <p:spPr bwMode="white">
          <a:xfrm>
            <a:off x="3820499" y="5751195"/>
            <a:ext cx="240555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37AC1C-9668-BDC5-5AEF-53AFE4E467F2}"/>
              </a:ext>
            </a:extLst>
          </p:cNvPr>
          <p:cNvSpPr/>
          <p:nvPr/>
        </p:nvSpPr>
        <p:spPr bwMode="white">
          <a:xfrm>
            <a:off x="5041098" y="5751195"/>
            <a:ext cx="231646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CF8DC4E-E25E-DB65-90FF-FB8A5FEF9CC4}"/>
              </a:ext>
            </a:extLst>
          </p:cNvPr>
          <p:cNvSpPr/>
          <p:nvPr/>
        </p:nvSpPr>
        <p:spPr bwMode="white">
          <a:xfrm>
            <a:off x="6600257" y="5733362"/>
            <a:ext cx="302922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640F1C-D042-C938-866B-18FA348D573D}"/>
              </a:ext>
            </a:extLst>
          </p:cNvPr>
          <p:cNvSpPr/>
          <p:nvPr/>
        </p:nvSpPr>
        <p:spPr bwMode="white">
          <a:xfrm>
            <a:off x="7865403" y="5733362"/>
            <a:ext cx="267284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0DB1DB-DB15-0D5D-61DA-C3DBD111F2B0}"/>
              </a:ext>
            </a:extLst>
          </p:cNvPr>
          <p:cNvSpPr/>
          <p:nvPr/>
        </p:nvSpPr>
        <p:spPr bwMode="white">
          <a:xfrm>
            <a:off x="9077093" y="5733362"/>
            <a:ext cx="285103" cy="29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793AF-61C5-8CB1-D9DB-562795151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5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8C5C57-CA7C-E5CD-5510-24FA716545D0}"/>
              </a:ext>
            </a:extLst>
          </p:cNvPr>
          <p:cNvSpPr/>
          <p:nvPr/>
        </p:nvSpPr>
        <p:spPr bwMode="white">
          <a:xfrm>
            <a:off x="1915733" y="1764000"/>
            <a:ext cx="305676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6213C5-CC4F-D586-D0A7-4ADA052C992A}"/>
              </a:ext>
            </a:extLst>
          </p:cNvPr>
          <p:cNvSpPr/>
          <p:nvPr/>
        </p:nvSpPr>
        <p:spPr bwMode="white">
          <a:xfrm>
            <a:off x="1933714" y="2322000"/>
            <a:ext cx="278704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675D9C-1E41-066F-5715-B401E16DFACB}"/>
              </a:ext>
            </a:extLst>
          </p:cNvPr>
          <p:cNvSpPr/>
          <p:nvPr/>
        </p:nvSpPr>
        <p:spPr bwMode="white">
          <a:xfrm>
            <a:off x="1888761" y="2871000"/>
            <a:ext cx="350628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77D861-F665-1112-CB15-1EE3B9E02E67}"/>
              </a:ext>
            </a:extLst>
          </p:cNvPr>
          <p:cNvSpPr/>
          <p:nvPr/>
        </p:nvSpPr>
        <p:spPr bwMode="white">
          <a:xfrm>
            <a:off x="1933714" y="3429000"/>
            <a:ext cx="260723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DE77AC-9B93-0E43-10F2-EFD610735580}"/>
              </a:ext>
            </a:extLst>
          </p:cNvPr>
          <p:cNvSpPr/>
          <p:nvPr/>
        </p:nvSpPr>
        <p:spPr bwMode="white">
          <a:xfrm>
            <a:off x="1915733" y="3978000"/>
            <a:ext cx="305676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5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BDC1E3-8D37-1BA7-FAF5-AEB4398CA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8486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EFD76C-72FF-BF67-43F5-5152D3D2DD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0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59FC9-1848-9F57-5605-820B6FC5061C}"/>
              </a:ext>
            </a:extLst>
          </p:cNvPr>
          <p:cNvSpPr/>
          <p:nvPr/>
        </p:nvSpPr>
        <p:spPr bwMode="white">
          <a:xfrm>
            <a:off x="4986666" y="1210347"/>
            <a:ext cx="1009523" cy="22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A1F89-9C81-6A70-25A3-A15CF9ED484D}"/>
              </a:ext>
            </a:extLst>
          </p:cNvPr>
          <p:cNvSpPr/>
          <p:nvPr/>
        </p:nvSpPr>
        <p:spPr bwMode="white">
          <a:xfrm>
            <a:off x="4615238" y="1782381"/>
            <a:ext cx="1123809" cy="4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5B93B9-D9B5-A2A7-714E-02268326E53A}"/>
              </a:ext>
            </a:extLst>
          </p:cNvPr>
          <p:cNvSpPr/>
          <p:nvPr/>
        </p:nvSpPr>
        <p:spPr bwMode="white">
          <a:xfrm>
            <a:off x="3958095" y="2545093"/>
            <a:ext cx="771428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3C57D9-7E4E-F10F-9D26-B5CC35CEC207}"/>
              </a:ext>
            </a:extLst>
          </p:cNvPr>
          <p:cNvSpPr/>
          <p:nvPr/>
        </p:nvSpPr>
        <p:spPr bwMode="white">
          <a:xfrm>
            <a:off x="3577142" y="3317340"/>
            <a:ext cx="600000" cy="4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9BC1B21-42F9-75F9-E006-C23F061F49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80"/>
          <a:stretch/>
        </p:blipFill>
        <p:spPr>
          <a:xfrm>
            <a:off x="8256240" y="1628800"/>
            <a:ext cx="2266081" cy="9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72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