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8" autoAdjust="0"/>
    <p:restoredTop sz="94660"/>
  </p:normalViewPr>
  <p:slideViewPr>
    <p:cSldViewPr showGuides="1">
      <p:cViewPr varScale="1">
        <p:scale>
          <a:sx n="68" d="100"/>
          <a:sy n="68" d="100"/>
        </p:scale>
        <p:origin x="96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DF3F616-12AF-77BB-6403-CDF4D47F1D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995666"/>
            <a:ext cx="10800000" cy="84143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39C293-A91A-AA5E-BE33-1EE5CABC58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6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366C22-0696-EB2B-308E-A84BBAE2104E}"/>
              </a:ext>
            </a:extLst>
          </p:cNvPr>
          <p:cNvSpPr/>
          <p:nvPr/>
        </p:nvSpPr>
        <p:spPr bwMode="white">
          <a:xfrm>
            <a:off x="1986666" y="2030526"/>
            <a:ext cx="314285" cy="33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F3B783-E81F-1A04-D7F0-20AAEC3B8130}"/>
              </a:ext>
            </a:extLst>
          </p:cNvPr>
          <p:cNvSpPr/>
          <p:nvPr/>
        </p:nvSpPr>
        <p:spPr bwMode="white">
          <a:xfrm>
            <a:off x="1958095" y="3699374"/>
            <a:ext cx="371428" cy="324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F7A8DC-8CBF-2110-E356-86A63E61D5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DD14A0-88E9-183D-CBF4-5FB23CCC4776}"/>
              </a:ext>
            </a:extLst>
          </p:cNvPr>
          <p:cNvSpPr/>
          <p:nvPr/>
        </p:nvSpPr>
        <p:spPr bwMode="white">
          <a:xfrm>
            <a:off x="1243809" y="1181735"/>
            <a:ext cx="295238" cy="3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312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566397-9A9B-98AD-0D4D-4EABAF66E9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6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54D97A-BA8F-4BC5-BE15-68AF0C1D6F1F}"/>
              </a:ext>
            </a:extLst>
          </p:cNvPr>
          <p:cNvSpPr/>
          <p:nvPr/>
        </p:nvSpPr>
        <p:spPr bwMode="white">
          <a:xfrm>
            <a:off x="2015238" y="4696454"/>
            <a:ext cx="266666" cy="32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21ED7E-EB42-3AFD-AC54-580879295580}"/>
              </a:ext>
            </a:extLst>
          </p:cNvPr>
          <p:cNvSpPr/>
          <p:nvPr/>
        </p:nvSpPr>
        <p:spPr bwMode="white">
          <a:xfrm>
            <a:off x="2015238" y="5525169"/>
            <a:ext cx="266666" cy="32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08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9D4F7D-8ACE-3563-EB1F-EBF62AB5C8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7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320DEB-C648-7CFC-60C1-CD383A14E966}"/>
              </a:ext>
            </a:extLst>
          </p:cNvPr>
          <p:cNvSpPr/>
          <p:nvPr/>
        </p:nvSpPr>
        <p:spPr bwMode="white">
          <a:xfrm>
            <a:off x="1215238" y="1277114"/>
            <a:ext cx="333333" cy="32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90A616-7258-9172-2F9F-4A0EF35D825F}"/>
              </a:ext>
            </a:extLst>
          </p:cNvPr>
          <p:cNvSpPr/>
          <p:nvPr/>
        </p:nvSpPr>
        <p:spPr bwMode="white">
          <a:xfrm>
            <a:off x="1215238" y="2936176"/>
            <a:ext cx="333333" cy="32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38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49ED47-84F7-8AEB-AD02-E84A2F7CD3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036225-3F91-77D7-31BE-C658673A30A0}"/>
              </a:ext>
            </a:extLst>
          </p:cNvPr>
          <p:cNvSpPr/>
          <p:nvPr/>
        </p:nvSpPr>
        <p:spPr bwMode="white">
          <a:xfrm>
            <a:off x="2005714" y="2058357"/>
            <a:ext cx="285714" cy="324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72B985-5014-AB57-B64A-EC384DCC143D}"/>
              </a:ext>
            </a:extLst>
          </p:cNvPr>
          <p:cNvSpPr/>
          <p:nvPr/>
        </p:nvSpPr>
        <p:spPr bwMode="white">
          <a:xfrm>
            <a:off x="1958095" y="2887420"/>
            <a:ext cx="371428" cy="33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97752E-B72E-A2A5-3280-E1D2E7DEC975}"/>
              </a:ext>
            </a:extLst>
          </p:cNvPr>
          <p:cNvSpPr/>
          <p:nvPr/>
        </p:nvSpPr>
        <p:spPr bwMode="white">
          <a:xfrm>
            <a:off x="1986666" y="4555074"/>
            <a:ext cx="314285" cy="33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11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2023-08-14T03:24:14Z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