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44" autoAdjust="0"/>
    <p:restoredTop sz="94660"/>
  </p:normalViewPr>
  <p:slideViewPr>
    <p:cSldViewPr showGuides="1">
      <p:cViewPr>
        <p:scale>
          <a:sx n="66" d="100"/>
          <a:sy n="66" d="100"/>
        </p:scale>
        <p:origin x="372" y="30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E272A614-0CC9-948B-4B0C-BFED1C95F0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3071857"/>
            <a:ext cx="10800000" cy="69948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F7B6CE5C-AB3A-F243-62BD-AC4C255DBF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000" y="972000"/>
            <a:ext cx="10800000" cy="3685714"/>
          </a:xfrm>
          <a:prstGeom prst="rect">
            <a:avLst/>
          </a:prstGeom>
        </p:spPr>
      </p:pic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E9071B64-882C-9039-8796-BC68F5BCDDBD}"/>
              </a:ext>
            </a:extLst>
          </p:cNvPr>
          <p:cNvCxnSpPr>
            <a:cxnSpLocks/>
          </p:cNvCxnSpPr>
          <p:nvPr/>
        </p:nvCxnSpPr>
        <p:spPr>
          <a:xfrm>
            <a:off x="2063552" y="3140968"/>
            <a:ext cx="6336704" cy="936104"/>
          </a:xfrm>
          <a:prstGeom prst="line">
            <a:avLst/>
          </a:prstGeom>
          <a:ln w="12700">
            <a:solidFill>
              <a:srgbClr val="EB018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321B3244-7AD8-DDD2-46CC-7D0E7EC37F57}"/>
              </a:ext>
            </a:extLst>
          </p:cNvPr>
          <p:cNvCxnSpPr>
            <a:cxnSpLocks/>
          </p:cNvCxnSpPr>
          <p:nvPr/>
        </p:nvCxnSpPr>
        <p:spPr>
          <a:xfrm>
            <a:off x="4151784" y="3045286"/>
            <a:ext cx="0" cy="1031786"/>
          </a:xfrm>
          <a:prstGeom prst="line">
            <a:avLst/>
          </a:prstGeom>
          <a:ln w="12700">
            <a:solidFill>
              <a:srgbClr val="EB018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A80DCC16-18F3-7419-F7E1-BF3C9D80DCA7}"/>
              </a:ext>
            </a:extLst>
          </p:cNvPr>
          <p:cNvCxnSpPr>
            <a:cxnSpLocks/>
          </p:cNvCxnSpPr>
          <p:nvPr/>
        </p:nvCxnSpPr>
        <p:spPr>
          <a:xfrm>
            <a:off x="6312024" y="3045286"/>
            <a:ext cx="4176464" cy="1031786"/>
          </a:xfrm>
          <a:prstGeom prst="line">
            <a:avLst/>
          </a:prstGeom>
          <a:ln w="12700">
            <a:solidFill>
              <a:srgbClr val="EB018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907586E8-2283-3EF8-ABA7-14108F561C13}"/>
              </a:ext>
            </a:extLst>
          </p:cNvPr>
          <p:cNvCxnSpPr>
            <a:cxnSpLocks/>
          </p:cNvCxnSpPr>
          <p:nvPr/>
        </p:nvCxnSpPr>
        <p:spPr>
          <a:xfrm flipH="1">
            <a:off x="6312024" y="3130082"/>
            <a:ext cx="2088232" cy="946990"/>
          </a:xfrm>
          <a:prstGeom prst="line">
            <a:avLst/>
          </a:prstGeom>
          <a:ln w="12700">
            <a:solidFill>
              <a:srgbClr val="EB018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AC7EEF94-188E-228C-04EC-D5B05B160FD2}"/>
              </a:ext>
            </a:extLst>
          </p:cNvPr>
          <p:cNvCxnSpPr>
            <a:cxnSpLocks/>
          </p:cNvCxnSpPr>
          <p:nvPr/>
        </p:nvCxnSpPr>
        <p:spPr>
          <a:xfrm flipH="1">
            <a:off x="2027549" y="3005777"/>
            <a:ext cx="8532946" cy="1215311"/>
          </a:xfrm>
          <a:prstGeom prst="line">
            <a:avLst/>
          </a:prstGeom>
          <a:ln w="12700">
            <a:solidFill>
              <a:srgbClr val="EB018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53E8F4-196F-F4CA-F00E-FA0C33F58A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8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CBA3BBB-159C-7C14-17E6-89F40E03986C}"/>
              </a:ext>
            </a:extLst>
          </p:cNvPr>
          <p:cNvSpPr/>
          <p:nvPr/>
        </p:nvSpPr>
        <p:spPr bwMode="white">
          <a:xfrm>
            <a:off x="2005714" y="4117804"/>
            <a:ext cx="266666" cy="324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6705825-5960-53BF-D693-AFD5238FBDD9}"/>
              </a:ext>
            </a:extLst>
          </p:cNvPr>
          <p:cNvSpPr/>
          <p:nvPr/>
        </p:nvSpPr>
        <p:spPr bwMode="white">
          <a:xfrm>
            <a:off x="6853333" y="4108272"/>
            <a:ext cx="323809" cy="343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ABEC609-2B25-5FC1-826D-870DC33B2098}"/>
              </a:ext>
            </a:extLst>
          </p:cNvPr>
          <p:cNvSpPr/>
          <p:nvPr/>
        </p:nvSpPr>
        <p:spPr bwMode="white">
          <a:xfrm>
            <a:off x="1986666" y="4813695"/>
            <a:ext cx="323809" cy="324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0746636-71A6-59DA-2E6F-50A8D1781F60}"/>
              </a:ext>
            </a:extLst>
          </p:cNvPr>
          <p:cNvSpPr/>
          <p:nvPr/>
        </p:nvSpPr>
        <p:spPr bwMode="white">
          <a:xfrm>
            <a:off x="6824761" y="4813695"/>
            <a:ext cx="371428" cy="324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8E52C39-E367-E885-282E-77AA4773CF53}"/>
              </a:ext>
            </a:extLst>
          </p:cNvPr>
          <p:cNvSpPr/>
          <p:nvPr/>
        </p:nvSpPr>
        <p:spPr bwMode="white">
          <a:xfrm>
            <a:off x="1996190" y="5500052"/>
            <a:ext cx="295238" cy="324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8520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B00C90-B209-043D-3770-9EC9E65644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6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4A54CA63-34BD-D702-D6EC-C556F7CCF1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2528817"/>
            <a:ext cx="9552464" cy="876473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1217A2DD-2760-B1ED-059A-BB9A9FC815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107" y="4221088"/>
            <a:ext cx="9552464" cy="876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0873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D6764B-EDA8-EEB4-7D0D-C1363AF34D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3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12702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2D429B-0241-FCC0-7FB3-DCD1A59DF8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9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EDF2AF-059D-D1CD-B871-60653B1D67BA}"/>
              </a:ext>
            </a:extLst>
          </p:cNvPr>
          <p:cNvSpPr/>
          <p:nvPr/>
        </p:nvSpPr>
        <p:spPr bwMode="white">
          <a:xfrm>
            <a:off x="1139047" y="1105488"/>
            <a:ext cx="485714" cy="429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8B06F00-6E28-FEEE-C66B-646735381FF5}"/>
              </a:ext>
            </a:extLst>
          </p:cNvPr>
          <p:cNvSpPr/>
          <p:nvPr/>
        </p:nvSpPr>
        <p:spPr bwMode="white">
          <a:xfrm>
            <a:off x="1262857" y="1963628"/>
            <a:ext cx="266666" cy="228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A8BBB44-F81D-9993-7280-F3928F3FDF85}"/>
              </a:ext>
            </a:extLst>
          </p:cNvPr>
          <p:cNvSpPr/>
          <p:nvPr/>
        </p:nvSpPr>
        <p:spPr bwMode="white">
          <a:xfrm>
            <a:off x="1262857" y="2659675"/>
            <a:ext cx="266666" cy="219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4BB3783-A6F3-A922-AAF7-4B9CFAD271C3}"/>
              </a:ext>
            </a:extLst>
          </p:cNvPr>
          <p:cNvSpPr/>
          <p:nvPr/>
        </p:nvSpPr>
        <p:spPr bwMode="white">
          <a:xfrm>
            <a:off x="1262857" y="4032700"/>
            <a:ext cx="266666" cy="228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35E658D-3C3E-A0F6-3689-9E027B12FFED}"/>
              </a:ext>
            </a:extLst>
          </p:cNvPr>
          <p:cNvSpPr/>
          <p:nvPr/>
        </p:nvSpPr>
        <p:spPr bwMode="white">
          <a:xfrm>
            <a:off x="1129523" y="4547584"/>
            <a:ext cx="495238" cy="429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1555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2023-08-14T03:27:00Z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