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18" autoAdjust="0"/>
    <p:restoredTop sz="94660"/>
  </p:normalViewPr>
  <p:slideViewPr>
    <p:cSldViewPr showGuides="1">
      <p:cViewPr varScale="1">
        <p:scale>
          <a:sx n="73" d="100"/>
          <a:sy n="73" d="100"/>
        </p:scale>
        <p:origin x="78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BFF336B-E2AC-D03A-0F3F-C4BAB4D1F5F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48222" b="61862"/>
          <a:stretch/>
        </p:blipFill>
        <p:spPr>
          <a:xfrm>
            <a:off x="3300028" y="2318879"/>
            <a:ext cx="5591944" cy="75008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B47EA161-D1B6-8003-A482-77DF62E9533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5107" t="71090"/>
          <a:stretch/>
        </p:blipFill>
        <p:spPr>
          <a:xfrm>
            <a:off x="2051812" y="3717032"/>
            <a:ext cx="8088376" cy="56859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FECDA8-C18C-79AA-F726-2BD4CF186C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38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621C60C-19D9-283A-1778-2A63FE72AFFE}"/>
              </a:ext>
            </a:extLst>
          </p:cNvPr>
          <p:cNvSpPr/>
          <p:nvPr/>
        </p:nvSpPr>
        <p:spPr bwMode="white">
          <a:xfrm>
            <a:off x="1958095" y="1867991"/>
            <a:ext cx="371428" cy="333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88D81DE-11B3-63F8-FE2C-9C484C371FE9}"/>
              </a:ext>
            </a:extLst>
          </p:cNvPr>
          <p:cNvSpPr/>
          <p:nvPr/>
        </p:nvSpPr>
        <p:spPr bwMode="white">
          <a:xfrm>
            <a:off x="1958095" y="3173852"/>
            <a:ext cx="371428" cy="324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63830F-682B-C3FD-71E9-9C36B2EE24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6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EF53AA-4F0A-DBF4-850A-E270E232C68C}"/>
              </a:ext>
            </a:extLst>
          </p:cNvPr>
          <p:cNvSpPr/>
          <p:nvPr/>
        </p:nvSpPr>
        <p:spPr bwMode="white">
          <a:xfrm>
            <a:off x="1224761" y="1115008"/>
            <a:ext cx="323809" cy="34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C57921-7EA2-CAE4-B5B7-8C052AF7FDE5}"/>
              </a:ext>
            </a:extLst>
          </p:cNvPr>
          <p:cNvSpPr/>
          <p:nvPr/>
        </p:nvSpPr>
        <p:spPr bwMode="white">
          <a:xfrm>
            <a:off x="1243809" y="2411618"/>
            <a:ext cx="295238" cy="333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0059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001358-55E5-68B3-121F-1CF2E01888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5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0CA0D9D-0078-4B31-F928-3F6B18D732F8}"/>
              </a:ext>
            </a:extLst>
          </p:cNvPr>
          <p:cNvSpPr/>
          <p:nvPr/>
        </p:nvSpPr>
        <p:spPr bwMode="white">
          <a:xfrm>
            <a:off x="1986666" y="1848405"/>
            <a:ext cx="323809" cy="33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35FAEFB-565C-A3E9-405E-90B344E63DD0}"/>
              </a:ext>
            </a:extLst>
          </p:cNvPr>
          <p:cNvSpPr/>
          <p:nvPr/>
        </p:nvSpPr>
        <p:spPr bwMode="white">
          <a:xfrm>
            <a:off x="1958095" y="2505709"/>
            <a:ext cx="371428" cy="323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AB0C3C2-BD4D-30A9-88A7-027A17C81C89}"/>
              </a:ext>
            </a:extLst>
          </p:cNvPr>
          <p:cNvSpPr/>
          <p:nvPr/>
        </p:nvSpPr>
        <p:spPr bwMode="white">
          <a:xfrm>
            <a:off x="2005714" y="3153487"/>
            <a:ext cx="295238" cy="323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4CCEF46-A2B0-8179-E8C6-A960BEC95AD7}"/>
              </a:ext>
            </a:extLst>
          </p:cNvPr>
          <p:cNvSpPr/>
          <p:nvPr/>
        </p:nvSpPr>
        <p:spPr bwMode="white">
          <a:xfrm>
            <a:off x="1986666" y="3801265"/>
            <a:ext cx="323809" cy="323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4303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1670DA-17ED-AB4B-F215-D5AC6EDD9F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720"/>
            <a:ext cx="944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2C125C4-E200-03E3-1873-F25121B0F70A}"/>
              </a:ext>
            </a:extLst>
          </p:cNvPr>
          <p:cNvSpPr/>
          <p:nvPr/>
        </p:nvSpPr>
        <p:spPr bwMode="white">
          <a:xfrm>
            <a:off x="1852134" y="5101599"/>
            <a:ext cx="233086" cy="28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B66608F-8AAD-23D4-2B3B-FB33772BE112}"/>
              </a:ext>
            </a:extLst>
          </p:cNvPr>
          <p:cNvSpPr/>
          <p:nvPr/>
        </p:nvSpPr>
        <p:spPr bwMode="white">
          <a:xfrm>
            <a:off x="1852134" y="5668430"/>
            <a:ext cx="233086" cy="28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49D4835-80A8-2EFB-E470-F94101F9F6BE}"/>
              </a:ext>
            </a:extLst>
          </p:cNvPr>
          <p:cNvSpPr/>
          <p:nvPr/>
        </p:nvSpPr>
        <p:spPr bwMode="white">
          <a:xfrm>
            <a:off x="1818835" y="6235261"/>
            <a:ext cx="283033" cy="28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9205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2023-08-14T02:25:16Z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