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3" r:id="rId5"/>
    <p:sldId id="341" r:id="rId6"/>
    <p:sldId id="339" r:id="rId7"/>
    <p:sldId id="338" r:id="rId8"/>
    <p:sldId id="336" r:id="rId9"/>
    <p:sldId id="334" r:id="rId10"/>
    <p:sldId id="333" r:id="rId11"/>
    <p:sldId id="332" r:id="rId12"/>
    <p:sldId id="330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9" autoAdjust="0"/>
    <p:restoredTop sz="94660"/>
  </p:normalViewPr>
  <p:slideViewPr>
    <p:cSldViewPr showGuides="1">
      <p:cViewPr>
        <p:scale>
          <a:sx n="75" d="100"/>
          <a:sy n="75" d="100"/>
        </p:scale>
        <p:origin x="-108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15869A-BC52-241D-BC60-30BB6248B0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286" y="2967095"/>
            <a:ext cx="6971428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13275-FDBA-7AC9-73F5-57970DCE9A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E91CD9-AE40-342A-0D65-81478CB06941}"/>
              </a:ext>
            </a:extLst>
          </p:cNvPr>
          <p:cNvSpPr/>
          <p:nvPr/>
        </p:nvSpPr>
        <p:spPr bwMode="white">
          <a:xfrm>
            <a:off x="1596190" y="1562978"/>
            <a:ext cx="257142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B63AA-DF28-47F9-F93F-ADB667747E91}"/>
              </a:ext>
            </a:extLst>
          </p:cNvPr>
          <p:cNvSpPr/>
          <p:nvPr/>
        </p:nvSpPr>
        <p:spPr bwMode="white">
          <a:xfrm>
            <a:off x="1567619" y="2087233"/>
            <a:ext cx="295238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70B1C3-D8CE-7596-06AF-2B9BB52A4916}"/>
              </a:ext>
            </a:extLst>
          </p:cNvPr>
          <p:cNvSpPr/>
          <p:nvPr/>
        </p:nvSpPr>
        <p:spPr bwMode="white">
          <a:xfrm>
            <a:off x="1605714" y="2621020"/>
            <a:ext cx="238095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7E1411-8245-6369-B631-E0EBA7AE04FD}"/>
              </a:ext>
            </a:extLst>
          </p:cNvPr>
          <p:cNvSpPr/>
          <p:nvPr/>
        </p:nvSpPr>
        <p:spPr bwMode="white">
          <a:xfrm>
            <a:off x="1605714" y="3145275"/>
            <a:ext cx="219047" cy="238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15A378-A434-D720-5F1B-A087777296C7}"/>
              </a:ext>
            </a:extLst>
          </p:cNvPr>
          <p:cNvSpPr/>
          <p:nvPr/>
        </p:nvSpPr>
        <p:spPr bwMode="white">
          <a:xfrm>
            <a:off x="1596190" y="3669530"/>
            <a:ext cx="257142" cy="24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8378AF3-70D1-2052-1B38-ECD78F9D1727}"/>
              </a:ext>
            </a:extLst>
          </p:cNvPr>
          <p:cNvSpPr/>
          <p:nvPr/>
        </p:nvSpPr>
        <p:spPr bwMode="white">
          <a:xfrm>
            <a:off x="591428" y="4110980"/>
            <a:ext cx="4136419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35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9C94E-BF1A-7915-44C1-69BBD47305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9527"/>
            <a:ext cx="10800000" cy="3101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02F75-7738-0CEE-AD12-412A120FD0F7}"/>
              </a:ext>
            </a:extLst>
          </p:cNvPr>
          <p:cNvSpPr/>
          <p:nvPr/>
        </p:nvSpPr>
        <p:spPr bwMode="white">
          <a:xfrm>
            <a:off x="1100952" y="1584504"/>
            <a:ext cx="238095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8F905-E1D4-E884-69B6-2DC2F7102466}"/>
              </a:ext>
            </a:extLst>
          </p:cNvPr>
          <p:cNvSpPr/>
          <p:nvPr/>
        </p:nvSpPr>
        <p:spPr bwMode="white">
          <a:xfrm>
            <a:off x="1062857" y="2634277"/>
            <a:ext cx="295238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6299C6-E8BD-9AF0-B986-E6798B170F8F}"/>
              </a:ext>
            </a:extLst>
          </p:cNvPr>
          <p:cNvSpPr/>
          <p:nvPr/>
        </p:nvSpPr>
        <p:spPr bwMode="white">
          <a:xfrm>
            <a:off x="1062857" y="3674506"/>
            <a:ext cx="295238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0354768-DDC0-4CD3-A6E1-A5788928D0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181" r="69558"/>
          <a:stretch/>
        </p:blipFill>
        <p:spPr>
          <a:xfrm>
            <a:off x="720000" y="939939"/>
            <a:ext cx="3287768" cy="53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76DEAE6-0DCF-323E-4844-C83127DC6C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128"/>
            <a:ext cx="10800000" cy="211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DAB425-DF98-7209-2283-7B01186914BE}"/>
              </a:ext>
            </a:extLst>
          </p:cNvPr>
          <p:cNvSpPr/>
          <p:nvPr/>
        </p:nvSpPr>
        <p:spPr bwMode="white">
          <a:xfrm>
            <a:off x="1100952" y="4714985"/>
            <a:ext cx="238095" cy="24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F2A85C-B029-163D-1830-1A3099D0B7F2}"/>
              </a:ext>
            </a:extLst>
          </p:cNvPr>
          <p:cNvSpPr/>
          <p:nvPr/>
        </p:nvSpPr>
        <p:spPr bwMode="white">
          <a:xfrm>
            <a:off x="1062857" y="5757165"/>
            <a:ext cx="295238" cy="24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66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E70BD-FB55-D554-A7A1-96126C531A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1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3BEC1-C5C2-0993-EC8A-D742D19C7672}"/>
              </a:ext>
            </a:extLst>
          </p:cNvPr>
          <p:cNvSpPr/>
          <p:nvPr/>
        </p:nvSpPr>
        <p:spPr bwMode="white">
          <a:xfrm>
            <a:off x="1596190" y="1611696"/>
            <a:ext cx="219047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1CF6E9-9C21-B7FA-9C2E-F090BCC3F5CE}"/>
              </a:ext>
            </a:extLst>
          </p:cNvPr>
          <p:cNvSpPr/>
          <p:nvPr/>
        </p:nvSpPr>
        <p:spPr bwMode="white">
          <a:xfrm>
            <a:off x="1596190" y="2136820"/>
            <a:ext cx="219047" cy="23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A6086F-27F2-8AF7-0B4D-E02E004C6425}"/>
              </a:ext>
            </a:extLst>
          </p:cNvPr>
          <p:cNvSpPr/>
          <p:nvPr/>
        </p:nvSpPr>
        <p:spPr bwMode="white">
          <a:xfrm>
            <a:off x="1596190" y="2652397"/>
            <a:ext cx="219047" cy="24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2B26BC9-1F78-7F4E-A941-3EB115FCE0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123" y="3057300"/>
            <a:ext cx="8969333" cy="1601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3B1E7A-D00D-FCD1-75FA-E179DBA6AA5B}"/>
              </a:ext>
            </a:extLst>
          </p:cNvPr>
          <p:cNvSpPr/>
          <p:nvPr/>
        </p:nvSpPr>
        <p:spPr bwMode="white">
          <a:xfrm>
            <a:off x="1559496" y="3068960"/>
            <a:ext cx="344721" cy="42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EE33C2-116A-AC16-2978-83BD4B9000D9}"/>
              </a:ext>
            </a:extLst>
          </p:cNvPr>
          <p:cNvSpPr/>
          <p:nvPr/>
        </p:nvSpPr>
        <p:spPr bwMode="white">
          <a:xfrm>
            <a:off x="1487487" y="3649442"/>
            <a:ext cx="416729" cy="35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FCE0B-DD39-8FFF-CBFC-AEAA22E33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40153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A4EBA-43A9-6DC9-24A0-8144B1F02E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5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29556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756EF6-8434-EC41-2DFF-BCE3877A2B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6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3575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30683-0F57-6892-599F-8DEB3F8E4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F65B0-7755-5991-5DA8-47286ADCC511}"/>
              </a:ext>
            </a:extLst>
          </p:cNvPr>
          <p:cNvSpPr/>
          <p:nvPr/>
        </p:nvSpPr>
        <p:spPr bwMode="white">
          <a:xfrm>
            <a:off x="1167619" y="1753442"/>
            <a:ext cx="304761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79B465-1B37-977D-AAEF-BA88ABEEEADA}"/>
              </a:ext>
            </a:extLst>
          </p:cNvPr>
          <p:cNvSpPr/>
          <p:nvPr/>
        </p:nvSpPr>
        <p:spPr bwMode="white">
          <a:xfrm>
            <a:off x="1167619" y="2382409"/>
            <a:ext cx="304761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86FF0-308F-1211-55D3-AA12D5B647EC}"/>
              </a:ext>
            </a:extLst>
          </p:cNvPr>
          <p:cNvSpPr/>
          <p:nvPr/>
        </p:nvSpPr>
        <p:spPr bwMode="white">
          <a:xfrm>
            <a:off x="1205714" y="3020905"/>
            <a:ext cx="238095" cy="285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B57E4-48B1-047E-703E-F6F71048DA54}"/>
              </a:ext>
            </a:extLst>
          </p:cNvPr>
          <p:cNvSpPr/>
          <p:nvPr/>
        </p:nvSpPr>
        <p:spPr bwMode="white">
          <a:xfrm>
            <a:off x="1167619" y="3649871"/>
            <a:ext cx="304761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E0087C-5CC5-19C8-53DF-B0A78DB0C08A}"/>
              </a:ext>
            </a:extLst>
          </p:cNvPr>
          <p:cNvSpPr/>
          <p:nvPr/>
        </p:nvSpPr>
        <p:spPr bwMode="white">
          <a:xfrm>
            <a:off x="1205714" y="4278837"/>
            <a:ext cx="238095" cy="29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07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FE844-B0B9-F1AE-C80D-F38943839B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72000"/>
            <a:ext cx="9480456" cy="4028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B978B-C3A9-E7EC-A941-1B591F399E73}"/>
              </a:ext>
            </a:extLst>
          </p:cNvPr>
          <p:cNvSpPr/>
          <p:nvPr/>
        </p:nvSpPr>
        <p:spPr bwMode="white">
          <a:xfrm>
            <a:off x="1605714" y="2384771"/>
            <a:ext cx="238095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8A316A-C847-2C8F-B09A-24CF437C6251}"/>
              </a:ext>
            </a:extLst>
          </p:cNvPr>
          <p:cNvSpPr/>
          <p:nvPr/>
        </p:nvSpPr>
        <p:spPr bwMode="white">
          <a:xfrm>
            <a:off x="1596190" y="2928880"/>
            <a:ext cx="257142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7C03D2-627F-8BE0-A3EE-5AEAD49FE928}"/>
              </a:ext>
            </a:extLst>
          </p:cNvPr>
          <p:cNvSpPr/>
          <p:nvPr/>
        </p:nvSpPr>
        <p:spPr bwMode="white">
          <a:xfrm>
            <a:off x="1605714" y="3482533"/>
            <a:ext cx="238095" cy="238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2F4221-5D47-0BDC-2BA4-2285049A1A90}"/>
              </a:ext>
            </a:extLst>
          </p:cNvPr>
          <p:cNvSpPr/>
          <p:nvPr/>
        </p:nvSpPr>
        <p:spPr bwMode="white">
          <a:xfrm>
            <a:off x="1577142" y="4026641"/>
            <a:ext cx="295238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61637A-0E9C-3B0A-2F96-35E91E6E5089}"/>
              </a:ext>
            </a:extLst>
          </p:cNvPr>
          <p:cNvSpPr/>
          <p:nvPr/>
        </p:nvSpPr>
        <p:spPr bwMode="white">
          <a:xfrm>
            <a:off x="1577142" y="4570750"/>
            <a:ext cx="295238" cy="24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16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8E5E0-AF81-ACF5-5496-D5EBA4991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7136D-C034-BD57-8158-192410EC5618}"/>
              </a:ext>
            </a:extLst>
          </p:cNvPr>
          <p:cNvSpPr/>
          <p:nvPr/>
        </p:nvSpPr>
        <p:spPr bwMode="white">
          <a:xfrm>
            <a:off x="1615238" y="2183277"/>
            <a:ext cx="219047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203B25-59C7-69AC-BCC0-25C8BA751901}"/>
              </a:ext>
            </a:extLst>
          </p:cNvPr>
          <p:cNvSpPr/>
          <p:nvPr/>
        </p:nvSpPr>
        <p:spPr bwMode="white">
          <a:xfrm>
            <a:off x="1615238" y="2726922"/>
            <a:ext cx="219047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A73F64-B93E-2363-90D9-5D82B983A568}"/>
              </a:ext>
            </a:extLst>
          </p:cNvPr>
          <p:cNvSpPr/>
          <p:nvPr/>
        </p:nvSpPr>
        <p:spPr bwMode="white">
          <a:xfrm>
            <a:off x="1586666" y="3280104"/>
            <a:ext cx="266666" cy="2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FFEB33-75F5-2638-C0ED-E8538C185BAF}"/>
              </a:ext>
            </a:extLst>
          </p:cNvPr>
          <p:cNvSpPr/>
          <p:nvPr/>
        </p:nvSpPr>
        <p:spPr bwMode="white">
          <a:xfrm>
            <a:off x="1615238" y="3823748"/>
            <a:ext cx="219047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6B9F83-2CEC-794C-DAF0-118A90D2F036}"/>
              </a:ext>
            </a:extLst>
          </p:cNvPr>
          <p:cNvSpPr/>
          <p:nvPr/>
        </p:nvSpPr>
        <p:spPr bwMode="white">
          <a:xfrm>
            <a:off x="1615238" y="4367393"/>
            <a:ext cx="219047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4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6E5F0-C20F-5E8F-855D-30C83C14B2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2137"/>
            <a:ext cx="10800000" cy="3801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1CAAE0-94B3-C659-1726-6DFCF2BCB6E8}"/>
              </a:ext>
            </a:extLst>
          </p:cNvPr>
          <p:cNvSpPr/>
          <p:nvPr/>
        </p:nvSpPr>
        <p:spPr bwMode="white">
          <a:xfrm>
            <a:off x="1605714" y="1529465"/>
            <a:ext cx="238095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05FAB3-05D8-FD9E-6A0D-9982A7885D99}"/>
              </a:ext>
            </a:extLst>
          </p:cNvPr>
          <p:cNvSpPr/>
          <p:nvPr/>
        </p:nvSpPr>
        <p:spPr bwMode="white">
          <a:xfrm>
            <a:off x="1596190" y="2615485"/>
            <a:ext cx="257142" cy="25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EC6FE0-A5B7-E357-9394-32686306A37A}"/>
              </a:ext>
            </a:extLst>
          </p:cNvPr>
          <p:cNvSpPr/>
          <p:nvPr/>
        </p:nvSpPr>
        <p:spPr bwMode="white">
          <a:xfrm>
            <a:off x="1577142" y="3711032"/>
            <a:ext cx="295238" cy="2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2588CA-A320-1B06-3732-B568BD40A7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570" y="4673208"/>
            <a:ext cx="10800000" cy="214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2D009A-C144-0024-F0B3-AF926604D34E}"/>
              </a:ext>
            </a:extLst>
          </p:cNvPr>
          <p:cNvSpPr/>
          <p:nvPr/>
        </p:nvSpPr>
        <p:spPr bwMode="white">
          <a:xfrm>
            <a:off x="1587427" y="4806968"/>
            <a:ext cx="295238" cy="24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ECFBD9-65E9-2EA1-8388-179B773A2D92}"/>
              </a:ext>
            </a:extLst>
          </p:cNvPr>
          <p:cNvSpPr/>
          <p:nvPr/>
        </p:nvSpPr>
        <p:spPr bwMode="white">
          <a:xfrm>
            <a:off x="1615998" y="5896161"/>
            <a:ext cx="247619" cy="25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12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417E03-1FD9-3B24-C360-C68011783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CCFC2B-5019-CF80-D876-4F70A4EFC665}"/>
              </a:ext>
            </a:extLst>
          </p:cNvPr>
          <p:cNvSpPr/>
          <p:nvPr/>
        </p:nvSpPr>
        <p:spPr bwMode="white">
          <a:xfrm>
            <a:off x="4462857" y="2163991"/>
            <a:ext cx="266666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34304-2AD0-3484-09BD-9D29FBC14F31}"/>
              </a:ext>
            </a:extLst>
          </p:cNvPr>
          <p:cNvSpPr/>
          <p:nvPr/>
        </p:nvSpPr>
        <p:spPr bwMode="white">
          <a:xfrm>
            <a:off x="6272380" y="2163991"/>
            <a:ext cx="457142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06466B-8CAA-181C-EF75-F68F20133546}"/>
              </a:ext>
            </a:extLst>
          </p:cNvPr>
          <p:cNvSpPr/>
          <p:nvPr/>
        </p:nvSpPr>
        <p:spPr bwMode="white">
          <a:xfrm>
            <a:off x="8300952" y="2154455"/>
            <a:ext cx="257142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59A77F-11EF-5DB8-BA55-6AA19E338B2A}"/>
              </a:ext>
            </a:extLst>
          </p:cNvPr>
          <p:cNvSpPr/>
          <p:nvPr/>
        </p:nvSpPr>
        <p:spPr bwMode="white">
          <a:xfrm>
            <a:off x="10234285" y="2163991"/>
            <a:ext cx="238094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16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97E53A-C277-FE41-4182-9B5AD414E2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580AFA-F5F7-F1BB-4326-3AC27663E65C}"/>
              </a:ext>
            </a:extLst>
          </p:cNvPr>
          <p:cNvSpPr/>
          <p:nvPr/>
        </p:nvSpPr>
        <p:spPr bwMode="white">
          <a:xfrm>
            <a:off x="2158095" y="4730625"/>
            <a:ext cx="1114285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054FF3-4ADB-8118-3F08-69FB72A46335}"/>
              </a:ext>
            </a:extLst>
          </p:cNvPr>
          <p:cNvSpPr/>
          <p:nvPr/>
        </p:nvSpPr>
        <p:spPr bwMode="white">
          <a:xfrm>
            <a:off x="6015238" y="4730625"/>
            <a:ext cx="580952" cy="25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E5BCC-A72F-302A-9DDF-EA5B76CFF37A}"/>
              </a:ext>
            </a:extLst>
          </p:cNvPr>
          <p:cNvSpPr/>
          <p:nvPr/>
        </p:nvSpPr>
        <p:spPr bwMode="white">
          <a:xfrm>
            <a:off x="9339047" y="4730625"/>
            <a:ext cx="1114285" cy="26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5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113A3-997A-7213-B15A-8F1EECD23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30841"/>
            <a:ext cx="10800000" cy="3624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1CB4E-8189-3D47-00B7-4FF35E6427A3}"/>
              </a:ext>
            </a:extLst>
          </p:cNvPr>
          <p:cNvSpPr/>
          <p:nvPr/>
        </p:nvSpPr>
        <p:spPr bwMode="white">
          <a:xfrm>
            <a:off x="1615238" y="1569935"/>
            <a:ext cx="238095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F7A98D-F851-F0C2-49CD-0FB15D9F7683}"/>
              </a:ext>
            </a:extLst>
          </p:cNvPr>
          <p:cNvSpPr/>
          <p:nvPr/>
        </p:nvSpPr>
        <p:spPr bwMode="white">
          <a:xfrm>
            <a:off x="1615238" y="2609655"/>
            <a:ext cx="238095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AA2A5-D198-22BE-5A7D-F02BB5178F3A}"/>
              </a:ext>
            </a:extLst>
          </p:cNvPr>
          <p:cNvSpPr/>
          <p:nvPr/>
        </p:nvSpPr>
        <p:spPr bwMode="white">
          <a:xfrm>
            <a:off x="1615238" y="3639837"/>
            <a:ext cx="238095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8553298-EBA9-0050-D249-F230060F6A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44" y="4555554"/>
            <a:ext cx="10800000" cy="212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CE6576-21B7-80F0-F4C2-91F93AA475E9}"/>
              </a:ext>
            </a:extLst>
          </p:cNvPr>
          <p:cNvSpPr/>
          <p:nvPr/>
        </p:nvSpPr>
        <p:spPr bwMode="white">
          <a:xfrm>
            <a:off x="1634196" y="4679773"/>
            <a:ext cx="238095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3F0B19-3CF6-8213-7758-7BB9A6EDF2F3}"/>
              </a:ext>
            </a:extLst>
          </p:cNvPr>
          <p:cNvSpPr/>
          <p:nvPr/>
        </p:nvSpPr>
        <p:spPr bwMode="white">
          <a:xfrm>
            <a:off x="1596101" y="5711747"/>
            <a:ext cx="295238" cy="24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4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0BD7C7-315B-CCC2-30CF-C682A8D918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5CED5CB-39E1-CFA3-6080-67AEB429182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837" y="3480466"/>
            <a:ext cx="10800000" cy="119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6212BB1-CBF5-4D1B-25EB-1A4AFB8916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48" y="2636912"/>
            <a:ext cx="1974696" cy="66411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2CB10A4-35E4-4168-0D48-EDB95D9E29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01424" y="3698006"/>
            <a:ext cx="1974696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02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16245A-23DD-6872-6E51-AC13F428DA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12EC673-0AF0-CCAC-4558-A4748651E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132" y="1669526"/>
            <a:ext cx="2061944" cy="6641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A08161C-683D-5A23-59B6-99AFBD33B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504" y="2837696"/>
            <a:ext cx="2061944" cy="664114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7C6654-A454-F018-892F-7A0CB64EA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971156"/>
            <a:ext cx="2061944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86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2023-08-13T12:14:03Z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