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47" autoAdjust="0"/>
    <p:restoredTop sz="94660"/>
  </p:normalViewPr>
  <p:slideViewPr>
    <p:cSldViewPr showGuides="1">
      <p:cViewPr varScale="1">
        <p:scale>
          <a:sx n="71" d="100"/>
          <a:sy n="71" d="100"/>
        </p:scale>
        <p:origin x="90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4D7891-CF0A-FC4D-331B-D4021D0D39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3157358"/>
            <a:ext cx="10800000" cy="5432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1DB13-22D7-C141-B0D9-EB8D55089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ACAE6-DD21-DD22-AA72-02CB02DF2A1D}"/>
              </a:ext>
            </a:extLst>
          </p:cNvPr>
          <p:cNvSpPr/>
          <p:nvPr/>
        </p:nvSpPr>
        <p:spPr bwMode="white">
          <a:xfrm>
            <a:off x="1970464" y="1965738"/>
            <a:ext cx="257448" cy="21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305F67-1320-95CF-9084-ABE66118ED95}"/>
              </a:ext>
            </a:extLst>
          </p:cNvPr>
          <p:cNvSpPr/>
          <p:nvPr/>
        </p:nvSpPr>
        <p:spPr bwMode="white">
          <a:xfrm>
            <a:off x="1850934" y="3051488"/>
            <a:ext cx="478118" cy="404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548399-DE3B-7A20-7DE4-72F51CA46670}"/>
              </a:ext>
            </a:extLst>
          </p:cNvPr>
          <p:cNvSpPr/>
          <p:nvPr/>
        </p:nvSpPr>
        <p:spPr bwMode="white">
          <a:xfrm>
            <a:off x="1850934" y="4293661"/>
            <a:ext cx="478118" cy="41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BCC60E-912D-5080-92F7-225DCF67BDF0}"/>
              </a:ext>
            </a:extLst>
          </p:cNvPr>
          <p:cNvSpPr/>
          <p:nvPr/>
        </p:nvSpPr>
        <p:spPr bwMode="white">
          <a:xfrm>
            <a:off x="1970464" y="5710658"/>
            <a:ext cx="257448" cy="21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5BEC9-52F7-FDA6-2EF2-2308479A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79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DB90E7B-3828-AF2F-A3A3-E363CAEF2D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6207" y="2492896"/>
            <a:ext cx="2088232" cy="8764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B51A02C-3D20-8640-3063-6F264A08D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142730"/>
            <a:ext cx="2704554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957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84CA66-7E4D-6D5E-CF1E-504B0A05AA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478C933-AE8A-2309-9196-152E134F44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4186" y="1705571"/>
            <a:ext cx="1944216" cy="87647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9B63FC6D-6251-4607-6A40-5A4965FE79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5719" y="3375669"/>
            <a:ext cx="1439597" cy="876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832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E2872-AE09-F35B-C69B-AC5D30BD8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533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905EC-D1A2-FD28-AC70-F6EB95B39A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E3B117-9D4A-7676-4AB1-4E43FB22D78A}"/>
              </a:ext>
            </a:extLst>
          </p:cNvPr>
          <p:cNvSpPr/>
          <p:nvPr/>
        </p:nvSpPr>
        <p:spPr bwMode="white">
          <a:xfrm>
            <a:off x="1215238" y="1114953"/>
            <a:ext cx="323809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4D7285-EA5A-90F4-9EBA-ED3E70FAFF02}"/>
              </a:ext>
            </a:extLst>
          </p:cNvPr>
          <p:cNvSpPr/>
          <p:nvPr/>
        </p:nvSpPr>
        <p:spPr bwMode="white">
          <a:xfrm>
            <a:off x="1253333" y="1753477"/>
            <a:ext cx="257142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E21A26-52AA-A6D8-CC54-B821174EE9FD}"/>
              </a:ext>
            </a:extLst>
          </p:cNvPr>
          <p:cNvSpPr/>
          <p:nvPr/>
        </p:nvSpPr>
        <p:spPr bwMode="white">
          <a:xfrm>
            <a:off x="1215238" y="2401532"/>
            <a:ext cx="323809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27C559-D76E-111A-1A6F-FD6C13D4F27E}"/>
              </a:ext>
            </a:extLst>
          </p:cNvPr>
          <p:cNvSpPr/>
          <p:nvPr/>
        </p:nvSpPr>
        <p:spPr bwMode="white">
          <a:xfrm>
            <a:off x="1253333" y="3049587"/>
            <a:ext cx="257142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4CE8FB-5DD7-86CB-FE83-D6F755BAD126}"/>
              </a:ext>
            </a:extLst>
          </p:cNvPr>
          <p:cNvSpPr/>
          <p:nvPr/>
        </p:nvSpPr>
        <p:spPr bwMode="white">
          <a:xfrm>
            <a:off x="1253333" y="3697642"/>
            <a:ext cx="257142" cy="324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503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2023-08-13T14:54:58Z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