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2" autoAdjust="0"/>
    <p:restoredTop sz="94660"/>
  </p:normalViewPr>
  <p:slideViewPr>
    <p:cSldViewPr showGuides="1">
      <p:cViewPr varScale="1">
        <p:scale>
          <a:sx n="72" d="100"/>
          <a:sy n="72" d="100"/>
        </p:scale>
        <p:origin x="6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DE132F-7873-CEF5-10E6-C4F119420E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463" b="62803"/>
          <a:stretch/>
        </p:blipFill>
        <p:spPr>
          <a:xfrm>
            <a:off x="2039888" y="2204864"/>
            <a:ext cx="8112224" cy="83684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87DF9A6-7121-7A2D-3993-4468530DBF3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85" t="69204"/>
          <a:stretch/>
        </p:blipFill>
        <p:spPr>
          <a:xfrm>
            <a:off x="1571836" y="3761793"/>
            <a:ext cx="9048328" cy="69283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6E644-85C4-7FB1-B29A-4137901ADB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9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8C6294-C617-6E09-95F2-D1BE9EA1EC58}"/>
              </a:ext>
            </a:extLst>
          </p:cNvPr>
          <p:cNvSpPr/>
          <p:nvPr/>
        </p:nvSpPr>
        <p:spPr bwMode="white">
          <a:xfrm>
            <a:off x="3672380" y="2851057"/>
            <a:ext cx="390476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49DBF4-D9D5-85A0-12D0-D0B0B6EE0D2D}"/>
              </a:ext>
            </a:extLst>
          </p:cNvPr>
          <p:cNvSpPr/>
          <p:nvPr/>
        </p:nvSpPr>
        <p:spPr bwMode="white">
          <a:xfrm>
            <a:off x="3672380" y="4224582"/>
            <a:ext cx="1000000" cy="42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9FA9F-3DDE-3F08-9BA8-F81993ACD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A77D8-8366-2835-3F08-60038543E79F}"/>
              </a:ext>
            </a:extLst>
          </p:cNvPr>
          <p:cNvSpPr/>
          <p:nvPr/>
        </p:nvSpPr>
        <p:spPr bwMode="white">
          <a:xfrm>
            <a:off x="2977142" y="2070324"/>
            <a:ext cx="800000" cy="238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8A01C9-2654-147A-A581-C3EBE7212A35}"/>
              </a:ext>
            </a:extLst>
          </p:cNvPr>
          <p:cNvSpPr/>
          <p:nvPr/>
        </p:nvSpPr>
        <p:spPr bwMode="white">
          <a:xfrm>
            <a:off x="2986666" y="3665281"/>
            <a:ext cx="390476" cy="21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35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71EE4-CDD8-CC1D-B906-785ADE7A7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37B5B-989E-53D9-7F78-CBDD4FDF394B}"/>
              </a:ext>
            </a:extLst>
          </p:cNvPr>
          <p:cNvSpPr/>
          <p:nvPr/>
        </p:nvSpPr>
        <p:spPr bwMode="white">
          <a:xfrm>
            <a:off x="1986666" y="1829699"/>
            <a:ext cx="314285" cy="3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6D4E45-DB83-04E0-10DD-5A20AAC10981}"/>
              </a:ext>
            </a:extLst>
          </p:cNvPr>
          <p:cNvSpPr/>
          <p:nvPr/>
        </p:nvSpPr>
        <p:spPr bwMode="white">
          <a:xfrm>
            <a:off x="1996190" y="3087657"/>
            <a:ext cx="295238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E8F32-5B4B-B81E-FFFB-B60942FCCE6B}"/>
              </a:ext>
            </a:extLst>
          </p:cNvPr>
          <p:cNvSpPr/>
          <p:nvPr/>
        </p:nvSpPr>
        <p:spPr bwMode="white">
          <a:xfrm>
            <a:off x="1996190" y="4336086"/>
            <a:ext cx="295238" cy="32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0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5B12D-9148-E272-B1F8-3D01CFE75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4C06CE-DB94-07CE-CF32-7DF3646552A5}"/>
              </a:ext>
            </a:extLst>
          </p:cNvPr>
          <p:cNvSpPr/>
          <p:nvPr/>
        </p:nvSpPr>
        <p:spPr bwMode="white">
          <a:xfrm>
            <a:off x="1872380" y="2164119"/>
            <a:ext cx="295238" cy="32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7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B7234-D5F0-167F-E6BE-21BEF7683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9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65FE5-42C4-4DDC-A085-7F2D939700E0}"/>
              </a:ext>
            </a:extLst>
          </p:cNvPr>
          <p:cNvSpPr/>
          <p:nvPr/>
        </p:nvSpPr>
        <p:spPr bwMode="white">
          <a:xfrm>
            <a:off x="1120000" y="1372685"/>
            <a:ext cx="371428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DC1DBB-EEC4-8DF4-0ABD-8092CE0FDC7D}"/>
              </a:ext>
            </a:extLst>
          </p:cNvPr>
          <p:cNvSpPr/>
          <p:nvPr/>
        </p:nvSpPr>
        <p:spPr bwMode="white">
          <a:xfrm>
            <a:off x="1158095" y="3233009"/>
            <a:ext cx="295238" cy="324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66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2023-08-13T12:44:49Z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