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2" autoAdjust="0"/>
    <p:restoredTop sz="94660"/>
  </p:normalViewPr>
  <p:slideViewPr>
    <p:cSldViewPr showGuides="1">
      <p:cViewPr varScale="1">
        <p:scale>
          <a:sx n="68" d="100"/>
          <a:sy n="68" d="100"/>
        </p:scale>
        <p:origin x="72" y="2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FDAA8CF-8CBE-AD2A-B7BD-3506AA51A9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095666"/>
            <a:ext cx="10800000" cy="6336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9C84C-1C31-18EA-D15E-D7F65DEF3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5AF3E9-ADC1-CBA8-5DB7-48188D1AABA5}"/>
              </a:ext>
            </a:extLst>
          </p:cNvPr>
          <p:cNvSpPr/>
          <p:nvPr/>
        </p:nvSpPr>
        <p:spPr bwMode="white">
          <a:xfrm>
            <a:off x="1662857" y="1678289"/>
            <a:ext cx="238095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509D34-87C5-E6CE-1813-D1E8B5A4A415}"/>
              </a:ext>
            </a:extLst>
          </p:cNvPr>
          <p:cNvSpPr/>
          <p:nvPr/>
        </p:nvSpPr>
        <p:spPr bwMode="white">
          <a:xfrm>
            <a:off x="1634285" y="2747267"/>
            <a:ext cx="285714" cy="2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03EDB44-15E4-B8E4-9379-C14CFC30CF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456" y="3634900"/>
            <a:ext cx="10800000" cy="21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8A81D9-CB32-83B7-3FF5-A0EDA095CA0F}"/>
              </a:ext>
            </a:extLst>
          </p:cNvPr>
          <p:cNvSpPr/>
          <p:nvPr/>
        </p:nvSpPr>
        <p:spPr bwMode="white">
          <a:xfrm>
            <a:off x="1622313" y="3807040"/>
            <a:ext cx="295238" cy="24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122AA9-E233-07BC-6133-8012FD37FE52}"/>
              </a:ext>
            </a:extLst>
          </p:cNvPr>
          <p:cNvSpPr/>
          <p:nvPr/>
        </p:nvSpPr>
        <p:spPr bwMode="white">
          <a:xfrm>
            <a:off x="1660408" y="4878136"/>
            <a:ext cx="238095" cy="23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082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E18C8-9746-6030-C61A-5EC797F5EA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370CD1-45F7-5DC6-D1D7-40375038AC9F}"/>
              </a:ext>
            </a:extLst>
          </p:cNvPr>
          <p:cNvSpPr/>
          <p:nvPr/>
        </p:nvSpPr>
        <p:spPr bwMode="white">
          <a:xfrm>
            <a:off x="1081904" y="1029346"/>
            <a:ext cx="228571" cy="22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D558B3-42E6-9F05-3241-8C5CFD5D9ED5}"/>
              </a:ext>
            </a:extLst>
          </p:cNvPr>
          <p:cNvSpPr/>
          <p:nvPr/>
        </p:nvSpPr>
        <p:spPr bwMode="white">
          <a:xfrm>
            <a:off x="1053333" y="2032914"/>
            <a:ext cx="276190" cy="238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506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ECCB5A3A-DDEB-0348-6CA1-A139E9A8E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000" y="1019491"/>
            <a:ext cx="10800000" cy="4571341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7AC7A10-F69D-C94B-9E92-0D1852C9B22A}"/>
              </a:ext>
            </a:extLst>
          </p:cNvPr>
          <p:cNvCxnSpPr>
            <a:cxnSpLocks/>
          </p:cNvCxnSpPr>
          <p:nvPr/>
        </p:nvCxnSpPr>
        <p:spPr>
          <a:xfrm>
            <a:off x="4511824" y="1772816"/>
            <a:ext cx="2760296" cy="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353EBD8-FC1B-C4F9-B244-8E73315767F3}"/>
              </a:ext>
            </a:extLst>
          </p:cNvPr>
          <p:cNvCxnSpPr>
            <a:cxnSpLocks/>
          </p:cNvCxnSpPr>
          <p:nvPr/>
        </p:nvCxnSpPr>
        <p:spPr>
          <a:xfrm>
            <a:off x="3455704" y="2348880"/>
            <a:ext cx="3768416" cy="1440160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9C73E84-2DF3-01EF-195B-E56D195628CE}"/>
              </a:ext>
            </a:extLst>
          </p:cNvPr>
          <p:cNvCxnSpPr>
            <a:cxnSpLocks/>
          </p:cNvCxnSpPr>
          <p:nvPr/>
        </p:nvCxnSpPr>
        <p:spPr>
          <a:xfrm>
            <a:off x="3791744" y="2830013"/>
            <a:ext cx="3432376" cy="1967139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DB2E1C4-7359-7819-CFDC-F6A568C5E023}"/>
              </a:ext>
            </a:extLst>
          </p:cNvPr>
          <p:cNvCxnSpPr>
            <a:cxnSpLocks/>
          </p:cNvCxnSpPr>
          <p:nvPr/>
        </p:nvCxnSpPr>
        <p:spPr>
          <a:xfrm flipV="1">
            <a:off x="3815744" y="2301387"/>
            <a:ext cx="3408376" cy="1080146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3D6AF2E-41A5-3241-5B34-DB2B9DD1C70F}"/>
              </a:ext>
            </a:extLst>
          </p:cNvPr>
          <p:cNvCxnSpPr>
            <a:cxnSpLocks/>
          </p:cNvCxnSpPr>
          <p:nvPr/>
        </p:nvCxnSpPr>
        <p:spPr>
          <a:xfrm>
            <a:off x="3803744" y="3831929"/>
            <a:ext cx="3420376" cy="448897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21B2D30-6505-FC59-4DD8-5B395CF43668}"/>
              </a:ext>
            </a:extLst>
          </p:cNvPr>
          <p:cNvCxnSpPr>
            <a:cxnSpLocks/>
          </p:cNvCxnSpPr>
          <p:nvPr/>
        </p:nvCxnSpPr>
        <p:spPr>
          <a:xfrm>
            <a:off x="4217496" y="4381969"/>
            <a:ext cx="3054624" cy="896316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FE68A44-5247-E8DA-6C8B-5C69FD258E5D}"/>
              </a:ext>
            </a:extLst>
          </p:cNvPr>
          <p:cNvCxnSpPr>
            <a:cxnSpLocks/>
          </p:cNvCxnSpPr>
          <p:nvPr/>
        </p:nvCxnSpPr>
        <p:spPr>
          <a:xfrm flipV="1">
            <a:off x="4943872" y="2773253"/>
            <a:ext cx="2280248" cy="2128019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FAEACB0-BA60-2CD1-D8E9-0D6973B2B1DB}"/>
              </a:ext>
            </a:extLst>
          </p:cNvPr>
          <p:cNvCxnSpPr>
            <a:cxnSpLocks/>
          </p:cNvCxnSpPr>
          <p:nvPr/>
        </p:nvCxnSpPr>
        <p:spPr>
          <a:xfrm flipV="1">
            <a:off x="4751848" y="3381533"/>
            <a:ext cx="2496272" cy="2018591"/>
          </a:xfrm>
          <a:prstGeom prst="line">
            <a:avLst/>
          </a:prstGeom>
          <a:ln w="12700">
            <a:solidFill>
              <a:srgbClr val="EB018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538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17AE92-2687-3416-CB21-28CDE54BD1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CB01F4-173A-710C-CE31-DEE299580B15}"/>
              </a:ext>
            </a:extLst>
          </p:cNvPr>
          <p:cNvSpPr/>
          <p:nvPr/>
        </p:nvSpPr>
        <p:spPr bwMode="white">
          <a:xfrm>
            <a:off x="4948571" y="2155765"/>
            <a:ext cx="247619" cy="2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45CE87-79C4-AAC1-399D-2B8E9775545C}"/>
              </a:ext>
            </a:extLst>
          </p:cNvPr>
          <p:cNvSpPr/>
          <p:nvPr/>
        </p:nvSpPr>
        <p:spPr bwMode="white">
          <a:xfrm>
            <a:off x="2596190" y="3167693"/>
            <a:ext cx="285714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B329D1-0C56-EC30-FA41-CA9A52C7B1A7}"/>
              </a:ext>
            </a:extLst>
          </p:cNvPr>
          <p:cNvSpPr/>
          <p:nvPr/>
        </p:nvSpPr>
        <p:spPr bwMode="white">
          <a:xfrm>
            <a:off x="2624761" y="4179621"/>
            <a:ext cx="228571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1085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EFC5D-0C43-8E73-FE59-EBE334FA2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AE5FE9-9993-80BD-19C0-A9A7E90A45EC}"/>
              </a:ext>
            </a:extLst>
          </p:cNvPr>
          <p:cNvSpPr/>
          <p:nvPr/>
        </p:nvSpPr>
        <p:spPr bwMode="white">
          <a:xfrm>
            <a:off x="5396190" y="1086340"/>
            <a:ext cx="219047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FF13BD-D616-B05E-AF3B-D60F94CE8671}"/>
              </a:ext>
            </a:extLst>
          </p:cNvPr>
          <p:cNvSpPr/>
          <p:nvPr/>
        </p:nvSpPr>
        <p:spPr bwMode="white">
          <a:xfrm>
            <a:off x="2034285" y="3106360"/>
            <a:ext cx="257142" cy="23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B9812A-D8D8-CD15-D732-C81CC0C99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5120"/>
            <a:ext cx="10800000" cy="2895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225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7103B-C434-C824-CB01-36B100C14A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A68E0-3348-6303-0B4C-8B86CB54FD91}"/>
              </a:ext>
            </a:extLst>
          </p:cNvPr>
          <p:cNvSpPr/>
          <p:nvPr/>
        </p:nvSpPr>
        <p:spPr bwMode="white">
          <a:xfrm>
            <a:off x="1748571" y="1724922"/>
            <a:ext cx="257142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2FB23-631B-985D-7D6E-3A48162F5E42}"/>
              </a:ext>
            </a:extLst>
          </p:cNvPr>
          <p:cNvSpPr/>
          <p:nvPr/>
        </p:nvSpPr>
        <p:spPr bwMode="white">
          <a:xfrm>
            <a:off x="1720000" y="2868601"/>
            <a:ext cx="314285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6FF5DF-D406-76C9-863C-71A8AD1BB760}"/>
              </a:ext>
            </a:extLst>
          </p:cNvPr>
          <p:cNvSpPr/>
          <p:nvPr/>
        </p:nvSpPr>
        <p:spPr bwMode="white">
          <a:xfrm>
            <a:off x="1748571" y="4012280"/>
            <a:ext cx="257142" cy="26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3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D360E2-B01C-6995-2DFC-9431407D4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3F5C7-AEA4-6232-03D6-5C68FC205040}"/>
              </a:ext>
            </a:extLst>
          </p:cNvPr>
          <p:cNvSpPr/>
          <p:nvPr/>
        </p:nvSpPr>
        <p:spPr bwMode="white">
          <a:xfrm>
            <a:off x="1120000" y="1105456"/>
            <a:ext cx="276190" cy="27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BE9735-3FFE-F22B-7C7B-725C21E5610A}"/>
              </a:ext>
            </a:extLst>
          </p:cNvPr>
          <p:cNvSpPr/>
          <p:nvPr/>
        </p:nvSpPr>
        <p:spPr bwMode="white">
          <a:xfrm>
            <a:off x="1139047" y="2821326"/>
            <a:ext cx="247619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307E82-5008-A767-4411-7CB0A7A56E37}"/>
              </a:ext>
            </a:extLst>
          </p:cNvPr>
          <p:cNvSpPr/>
          <p:nvPr/>
        </p:nvSpPr>
        <p:spPr bwMode="white">
          <a:xfrm>
            <a:off x="1139047" y="3965239"/>
            <a:ext cx="247619" cy="266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4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556D1-7D4F-3AD7-C7A0-3948F66B2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E79900-F9AF-22F8-0739-A842EEC26B6D}"/>
              </a:ext>
            </a:extLst>
          </p:cNvPr>
          <p:cNvSpPr/>
          <p:nvPr/>
        </p:nvSpPr>
        <p:spPr bwMode="white">
          <a:xfrm>
            <a:off x="1139047" y="1162800"/>
            <a:ext cx="247619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1C44D5-0488-48B3-3842-78A01105CF17}"/>
              </a:ext>
            </a:extLst>
          </p:cNvPr>
          <p:cNvSpPr/>
          <p:nvPr/>
        </p:nvSpPr>
        <p:spPr bwMode="white">
          <a:xfrm>
            <a:off x="1120000" y="2298060"/>
            <a:ext cx="276190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433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6FC36D-412F-BB26-00A7-D49A5D22D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365A6B-B8DD-2015-AA37-8F699C63D474}"/>
              </a:ext>
            </a:extLst>
          </p:cNvPr>
          <p:cNvSpPr/>
          <p:nvPr/>
        </p:nvSpPr>
        <p:spPr bwMode="white">
          <a:xfrm>
            <a:off x="1720000" y="1762798"/>
            <a:ext cx="314285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7173D8-9E20-2F8C-F17C-34046C915CD5}"/>
              </a:ext>
            </a:extLst>
          </p:cNvPr>
          <p:cNvSpPr/>
          <p:nvPr/>
        </p:nvSpPr>
        <p:spPr bwMode="white">
          <a:xfrm>
            <a:off x="1748571" y="2906120"/>
            <a:ext cx="257142" cy="2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15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61A4CF-73CB-37AF-BEA3-1309CB184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40A331-C970-9DFD-627B-595A6B97C63B}"/>
              </a:ext>
            </a:extLst>
          </p:cNvPr>
          <p:cNvSpPr/>
          <p:nvPr/>
        </p:nvSpPr>
        <p:spPr bwMode="white">
          <a:xfrm>
            <a:off x="1100952" y="1115027"/>
            <a:ext cx="314285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F9FF99-8453-6D50-DD9F-92AE626E7058}"/>
              </a:ext>
            </a:extLst>
          </p:cNvPr>
          <p:cNvSpPr/>
          <p:nvPr/>
        </p:nvSpPr>
        <p:spPr bwMode="white">
          <a:xfrm>
            <a:off x="1139047" y="2259251"/>
            <a:ext cx="247619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D57B9D-2D85-CE53-06F5-9CB214BB3547}"/>
              </a:ext>
            </a:extLst>
          </p:cNvPr>
          <p:cNvSpPr/>
          <p:nvPr/>
        </p:nvSpPr>
        <p:spPr bwMode="white">
          <a:xfrm>
            <a:off x="1100952" y="3403474"/>
            <a:ext cx="314285" cy="266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5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EB2CA-50E9-5AF1-9E47-FD9047EA33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934AC-AD2D-417F-AF1D-DF209388E194}"/>
              </a:ext>
            </a:extLst>
          </p:cNvPr>
          <p:cNvSpPr/>
          <p:nvPr/>
        </p:nvSpPr>
        <p:spPr bwMode="white">
          <a:xfrm>
            <a:off x="1662857" y="3097734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6921D9-39E4-9397-1E17-28A3A41DFCE9}"/>
              </a:ext>
            </a:extLst>
          </p:cNvPr>
          <p:cNvSpPr/>
          <p:nvPr/>
        </p:nvSpPr>
        <p:spPr bwMode="white">
          <a:xfrm>
            <a:off x="1691428" y="3631551"/>
            <a:ext cx="209523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8BF2DD-097D-2155-D52A-0B48C6E0512B}"/>
              </a:ext>
            </a:extLst>
          </p:cNvPr>
          <p:cNvSpPr/>
          <p:nvPr/>
        </p:nvSpPr>
        <p:spPr bwMode="white">
          <a:xfrm>
            <a:off x="1662857" y="4165368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365E76-F34B-39DA-DA1F-00F49BC5EB23}"/>
              </a:ext>
            </a:extLst>
          </p:cNvPr>
          <p:cNvSpPr/>
          <p:nvPr/>
        </p:nvSpPr>
        <p:spPr bwMode="white">
          <a:xfrm>
            <a:off x="1662857" y="4699185"/>
            <a:ext cx="257142" cy="24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618E79-9A3A-EE58-2FDC-92E1074255A8}"/>
              </a:ext>
            </a:extLst>
          </p:cNvPr>
          <p:cNvSpPr/>
          <p:nvPr/>
        </p:nvSpPr>
        <p:spPr bwMode="white">
          <a:xfrm>
            <a:off x="1662857" y="5233001"/>
            <a:ext cx="257142" cy="23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93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9229B-538A-7E84-F675-844ED3A647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8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502616D-1B28-5FBD-5CED-6F98F39D2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4932" y="2174384"/>
            <a:ext cx="8925564" cy="664114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9B8ED102-954E-A326-4677-2D5AEE9285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3218" y="3527475"/>
            <a:ext cx="8925564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457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820E1-5D1B-32D8-AC28-6AE31C45D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C022FCD-419E-EC1D-33A9-BA149CBEC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716" y="1528656"/>
            <a:ext cx="8925564" cy="664114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233DCA4-BB8C-77A5-F9AC-95291C97D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665" y="2895140"/>
            <a:ext cx="8925564" cy="6641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C261848-CAC0-49D3-4844-ECD501F997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6716" y="4258107"/>
            <a:ext cx="8925564" cy="66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620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2023-08-14T04:55:31Z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