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54" autoAdjust="0"/>
    <p:restoredTop sz="94660"/>
  </p:normalViewPr>
  <p:slideViewPr>
    <p:cSldViewPr showGuides="1">
      <p:cViewPr varScale="1">
        <p:scale>
          <a:sx n="69" d="100"/>
          <a:sy n="69" d="100"/>
        </p:scale>
        <p:origin x="78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A781C8A-2894-3CBD-6354-B7AB45116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476" y="3043285"/>
            <a:ext cx="6419048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4A391-6498-FBB7-289F-0FEFACE57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CFDD0D-077E-3DEB-EAAA-BB30B1B50017}"/>
              </a:ext>
            </a:extLst>
          </p:cNvPr>
          <p:cNvSpPr/>
          <p:nvPr/>
        </p:nvSpPr>
        <p:spPr bwMode="white">
          <a:xfrm>
            <a:off x="1577142" y="2326272"/>
            <a:ext cx="285714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6B2009-C292-8634-84DD-C3FF7C63B57E}"/>
              </a:ext>
            </a:extLst>
          </p:cNvPr>
          <p:cNvSpPr/>
          <p:nvPr/>
        </p:nvSpPr>
        <p:spPr bwMode="white">
          <a:xfrm>
            <a:off x="6910476" y="2326272"/>
            <a:ext cx="228571" cy="2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13CDE3F-F0D5-20A0-E629-98A4F72D596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876" y="3537487"/>
            <a:ext cx="10800000" cy="269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D0596E-921F-4F14-AF3A-795ED2336CC5}"/>
              </a:ext>
            </a:extLst>
          </p:cNvPr>
          <p:cNvSpPr/>
          <p:nvPr/>
        </p:nvSpPr>
        <p:spPr bwMode="white">
          <a:xfrm>
            <a:off x="1607256" y="3671045"/>
            <a:ext cx="228571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B9AB84-D82C-5C9A-F34A-DF8D0A9EFEE6}"/>
              </a:ext>
            </a:extLst>
          </p:cNvPr>
          <p:cNvSpPr/>
          <p:nvPr/>
        </p:nvSpPr>
        <p:spPr bwMode="white">
          <a:xfrm>
            <a:off x="6873923" y="3671045"/>
            <a:ext cx="285715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B50B64-FE79-DD6B-6C53-C913C9B8FD5E}"/>
              </a:ext>
            </a:extLst>
          </p:cNvPr>
          <p:cNvSpPr/>
          <p:nvPr/>
        </p:nvSpPr>
        <p:spPr bwMode="white">
          <a:xfrm>
            <a:off x="1607256" y="5016171"/>
            <a:ext cx="228571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D6046-06ED-9BB5-EB74-2DD4C1C4B3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3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679C01-3081-33BB-B990-98A3A524A288}"/>
              </a:ext>
            </a:extLst>
          </p:cNvPr>
          <p:cNvSpPr/>
          <p:nvPr/>
        </p:nvSpPr>
        <p:spPr bwMode="white">
          <a:xfrm>
            <a:off x="1577142" y="1753112"/>
            <a:ext cx="285714" cy="22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0944C4-9DD4-747B-7235-E747150E46D5}"/>
              </a:ext>
            </a:extLst>
          </p:cNvPr>
          <p:cNvSpPr/>
          <p:nvPr/>
        </p:nvSpPr>
        <p:spPr bwMode="white">
          <a:xfrm>
            <a:off x="1605714" y="2267503"/>
            <a:ext cx="238095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74AF1F-B7CD-ABB1-88F5-2F61DE54564B}"/>
              </a:ext>
            </a:extLst>
          </p:cNvPr>
          <p:cNvSpPr/>
          <p:nvPr/>
        </p:nvSpPr>
        <p:spPr bwMode="white">
          <a:xfrm>
            <a:off x="1605714" y="2791420"/>
            <a:ext cx="228571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A4CC79-BEFE-8D75-9BE8-1DFB334F27B1}"/>
              </a:ext>
            </a:extLst>
          </p:cNvPr>
          <p:cNvSpPr/>
          <p:nvPr/>
        </p:nvSpPr>
        <p:spPr bwMode="white">
          <a:xfrm>
            <a:off x="1596190" y="3315337"/>
            <a:ext cx="247619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959C69-1F40-D9A0-8EEA-E03644996F81}"/>
              </a:ext>
            </a:extLst>
          </p:cNvPr>
          <p:cNvSpPr/>
          <p:nvPr/>
        </p:nvSpPr>
        <p:spPr bwMode="white">
          <a:xfrm>
            <a:off x="1596190" y="3839254"/>
            <a:ext cx="247619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625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60019-BE34-0110-1237-3D2D77361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8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2853EC-9BFE-108B-AAF7-07C99034E368}"/>
              </a:ext>
            </a:extLst>
          </p:cNvPr>
          <p:cNvSpPr/>
          <p:nvPr/>
        </p:nvSpPr>
        <p:spPr bwMode="white">
          <a:xfrm>
            <a:off x="1539047" y="1611929"/>
            <a:ext cx="361904" cy="30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3D2F81-09EF-2BE9-7790-7A3CCA15E93E}"/>
              </a:ext>
            </a:extLst>
          </p:cNvPr>
          <p:cNvSpPr/>
          <p:nvPr/>
        </p:nvSpPr>
        <p:spPr bwMode="white">
          <a:xfrm>
            <a:off x="1624761" y="2261411"/>
            <a:ext cx="209523" cy="15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737BAD-C969-1D91-B086-4F3CEC6C8758}"/>
              </a:ext>
            </a:extLst>
          </p:cNvPr>
          <p:cNvSpPr/>
          <p:nvPr/>
        </p:nvSpPr>
        <p:spPr bwMode="white">
          <a:xfrm>
            <a:off x="1624761" y="2777175"/>
            <a:ext cx="209523" cy="1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F8A324-AB83-E893-9062-8032AB7C4C94}"/>
              </a:ext>
            </a:extLst>
          </p:cNvPr>
          <p:cNvSpPr/>
          <p:nvPr/>
        </p:nvSpPr>
        <p:spPr bwMode="white">
          <a:xfrm>
            <a:off x="1539047" y="3178325"/>
            <a:ext cx="361904" cy="30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9F935E-5BA0-75F6-413A-8F84A0A5BD71}"/>
              </a:ext>
            </a:extLst>
          </p:cNvPr>
          <p:cNvSpPr/>
          <p:nvPr/>
        </p:nvSpPr>
        <p:spPr bwMode="white">
          <a:xfrm>
            <a:off x="1624761" y="3827806"/>
            <a:ext cx="209523" cy="15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50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CCF5E-7B5F-F60C-44E2-CB99212201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4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70049C-BF70-D3B4-9FB7-7C31DEA590B8}"/>
              </a:ext>
            </a:extLst>
          </p:cNvPr>
          <p:cNvSpPr/>
          <p:nvPr/>
        </p:nvSpPr>
        <p:spPr bwMode="white">
          <a:xfrm>
            <a:off x="5796190" y="2696577"/>
            <a:ext cx="285714" cy="22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39A361-6883-D920-7BA4-BB91ED0A2A45}"/>
              </a:ext>
            </a:extLst>
          </p:cNvPr>
          <p:cNvSpPr/>
          <p:nvPr/>
        </p:nvSpPr>
        <p:spPr bwMode="white">
          <a:xfrm>
            <a:off x="9977143" y="2564905"/>
            <a:ext cx="285713" cy="360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06E05C-F6D1-2269-1C85-4CF1EA7E0A79}"/>
              </a:ext>
            </a:extLst>
          </p:cNvPr>
          <p:cNvSpPr/>
          <p:nvPr/>
        </p:nvSpPr>
        <p:spPr bwMode="white">
          <a:xfrm>
            <a:off x="3567619" y="3211092"/>
            <a:ext cx="247619" cy="24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CE75A5-0EED-561C-1218-FA7BD145A55E}"/>
              </a:ext>
            </a:extLst>
          </p:cNvPr>
          <p:cNvSpPr/>
          <p:nvPr/>
        </p:nvSpPr>
        <p:spPr bwMode="white">
          <a:xfrm>
            <a:off x="7891428" y="3211092"/>
            <a:ext cx="257141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F5D7C8-F4F1-F68A-70B8-D012C73A6F57}"/>
              </a:ext>
            </a:extLst>
          </p:cNvPr>
          <p:cNvSpPr/>
          <p:nvPr/>
        </p:nvSpPr>
        <p:spPr bwMode="white">
          <a:xfrm>
            <a:off x="4358095" y="3735135"/>
            <a:ext cx="228571" cy="238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89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1EB5B-8FEA-FB9F-41BC-0F907352E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25A869-FDBD-FBC1-5662-16179FE808C6}"/>
              </a:ext>
            </a:extLst>
          </p:cNvPr>
          <p:cNvSpPr/>
          <p:nvPr/>
        </p:nvSpPr>
        <p:spPr bwMode="white">
          <a:xfrm>
            <a:off x="2662857" y="3742008"/>
            <a:ext cx="885714" cy="23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194C33-1ED5-EB21-3DCD-FCC1FC67F7FA}"/>
              </a:ext>
            </a:extLst>
          </p:cNvPr>
          <p:cNvSpPr/>
          <p:nvPr/>
        </p:nvSpPr>
        <p:spPr bwMode="white">
          <a:xfrm>
            <a:off x="6453333" y="3742008"/>
            <a:ext cx="1028571" cy="23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029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0A7F5-8114-03D4-7917-A7EAE539E5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77E73C-0790-9D27-33A9-F7DB0559B06D}"/>
              </a:ext>
            </a:extLst>
          </p:cNvPr>
          <p:cNvSpPr/>
          <p:nvPr/>
        </p:nvSpPr>
        <p:spPr bwMode="white">
          <a:xfrm>
            <a:off x="3196190" y="1812093"/>
            <a:ext cx="466666" cy="171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4C4823-058A-DC07-73B5-CFAB73D1A868}"/>
              </a:ext>
            </a:extLst>
          </p:cNvPr>
          <p:cNvSpPr/>
          <p:nvPr/>
        </p:nvSpPr>
        <p:spPr bwMode="white">
          <a:xfrm>
            <a:off x="6967619" y="1764360"/>
            <a:ext cx="266666" cy="219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0360BB-BA66-F4A6-52CB-8368EE764F10}"/>
              </a:ext>
            </a:extLst>
          </p:cNvPr>
          <p:cNvSpPr/>
          <p:nvPr/>
        </p:nvSpPr>
        <p:spPr bwMode="white">
          <a:xfrm>
            <a:off x="2453333" y="2232139"/>
            <a:ext cx="409523" cy="3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101A7A-4D21-D885-47DA-77D9BCE03AD9}"/>
              </a:ext>
            </a:extLst>
          </p:cNvPr>
          <p:cNvSpPr/>
          <p:nvPr/>
        </p:nvSpPr>
        <p:spPr bwMode="white">
          <a:xfrm>
            <a:off x="5910476" y="2384884"/>
            <a:ext cx="266666" cy="1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79B413-37D8-46CE-ABAC-B43415169F1F}"/>
              </a:ext>
            </a:extLst>
          </p:cNvPr>
          <p:cNvSpPr/>
          <p:nvPr/>
        </p:nvSpPr>
        <p:spPr bwMode="white">
          <a:xfrm>
            <a:off x="2158095" y="2957675"/>
            <a:ext cx="409523" cy="1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2C7C5E-35F3-61A9-765D-BB642B29796E}"/>
              </a:ext>
            </a:extLst>
          </p:cNvPr>
          <p:cNvSpPr/>
          <p:nvPr/>
        </p:nvSpPr>
        <p:spPr bwMode="white">
          <a:xfrm>
            <a:off x="2824761" y="3530466"/>
            <a:ext cx="457142" cy="16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135D4B-FB04-DE3D-749D-00BF8646F048}"/>
              </a:ext>
            </a:extLst>
          </p:cNvPr>
          <p:cNvSpPr/>
          <p:nvPr/>
        </p:nvSpPr>
        <p:spPr bwMode="white">
          <a:xfrm>
            <a:off x="5443809" y="3387268"/>
            <a:ext cx="523809" cy="30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85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0D71D-DBB3-26D4-266B-3315E81273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8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7E4DF77-9093-0DC1-E195-4C7E7B6285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40014"/>
            <a:ext cx="10800000" cy="3321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8C1D8B-4D4D-861C-3B42-80228488E566}"/>
              </a:ext>
            </a:extLst>
          </p:cNvPr>
          <p:cNvSpPr/>
          <p:nvPr/>
        </p:nvSpPr>
        <p:spPr bwMode="white">
          <a:xfrm>
            <a:off x="1551836" y="3984114"/>
            <a:ext cx="285714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6F1064-1AD9-5779-FD81-BF986DE065E4}"/>
              </a:ext>
            </a:extLst>
          </p:cNvPr>
          <p:cNvSpPr/>
          <p:nvPr/>
        </p:nvSpPr>
        <p:spPr bwMode="white">
          <a:xfrm>
            <a:off x="1551836" y="4938677"/>
            <a:ext cx="285714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CFFF45-AD54-3551-0DCF-11A4CB8820B7}"/>
              </a:ext>
            </a:extLst>
          </p:cNvPr>
          <p:cNvSpPr/>
          <p:nvPr/>
        </p:nvSpPr>
        <p:spPr bwMode="white">
          <a:xfrm>
            <a:off x="1589932" y="5883693"/>
            <a:ext cx="228571" cy="2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33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1D83877-0541-25B4-341E-92993BE3D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922853"/>
            <a:ext cx="8712368" cy="4043422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736ECCA-F4C7-8CEA-3214-7EA217FBBCE6}"/>
              </a:ext>
            </a:extLst>
          </p:cNvPr>
          <p:cNvCxnSpPr>
            <a:cxnSpLocks/>
          </p:cNvCxnSpPr>
          <p:nvPr/>
        </p:nvCxnSpPr>
        <p:spPr>
          <a:xfrm>
            <a:off x="3215680" y="2852936"/>
            <a:ext cx="5040560" cy="100811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D702640-7B90-F95D-1C7B-0999DE5CFC9A}"/>
              </a:ext>
            </a:extLst>
          </p:cNvPr>
          <p:cNvCxnSpPr>
            <a:cxnSpLocks/>
          </p:cNvCxnSpPr>
          <p:nvPr/>
        </p:nvCxnSpPr>
        <p:spPr>
          <a:xfrm>
            <a:off x="5951984" y="2835068"/>
            <a:ext cx="0" cy="102598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CC3B2A5-A584-F159-A039-536C37F90542}"/>
              </a:ext>
            </a:extLst>
          </p:cNvPr>
          <p:cNvCxnSpPr>
            <a:cxnSpLocks/>
          </p:cNvCxnSpPr>
          <p:nvPr/>
        </p:nvCxnSpPr>
        <p:spPr>
          <a:xfrm flipH="1">
            <a:off x="3071664" y="2835068"/>
            <a:ext cx="5472608" cy="102598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61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2023-08-14T02:49:02Z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