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8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59380" y="2533650"/>
            <a:ext cx="6872605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61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8863" y="2136943"/>
            <a:ext cx="360290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741" y="2136943"/>
            <a:ext cx="258669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808" y="2136943"/>
            <a:ext cx="314099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6640" y="2136943"/>
            <a:ext cx="304861" cy="32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1803" y="2136943"/>
            <a:ext cx="277146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20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3068955"/>
            <a:ext cx="9505315" cy="346646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063750" y="3573145"/>
            <a:ext cx="503555" cy="17284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4007485" y="3573145"/>
            <a:ext cx="2232660" cy="17284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H="1">
            <a:off x="4367530" y="3644900"/>
            <a:ext cx="1504950" cy="165671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7823835" y="3573145"/>
            <a:ext cx="288290" cy="17284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>
            <a:off x="9695815" y="3501390"/>
            <a:ext cx="576580" cy="18002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34285" y="2058546"/>
            <a:ext cx="295238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34285" y="3621649"/>
            <a:ext cx="295238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3809" y="5194283"/>
            <a:ext cx="295238" cy="32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4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9523" y="1163127"/>
            <a:ext cx="285714" cy="32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730376"/>
            <a:ext cx="285714" cy="324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40370" y="1845310"/>
            <a:ext cx="1877695" cy="173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5020"/>
            <a:ext cx="10173970" cy="2959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0385" y="725170"/>
            <a:ext cx="2071370" cy="25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990" y="1701165"/>
            <a:ext cx="48895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65" y="3755390"/>
            <a:ext cx="10173970" cy="282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759585" y="3933190"/>
            <a:ext cx="5327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24781"/>
            <a:ext cx="371428" cy="32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35" y="972000"/>
            <a:ext cx="10800000" cy="5303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57115" y="3337555"/>
            <a:ext cx="314285" cy="33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6639" y="4882797"/>
            <a:ext cx="266666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68" t="3049" r="7997" b="6691"/>
          <a:stretch>
            <a:fillRect/>
          </a:stretch>
        </p:blipFill>
        <p:spPr>
          <a:xfrm>
            <a:off x="7176135" y="2853055"/>
            <a:ext cx="4522470" cy="375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7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133995"/>
            <a:ext cx="295238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3449583"/>
            <a:ext cx="323809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81904" y="5002838"/>
            <a:ext cx="371428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2023-08-13T06:35:04Z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