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8955" y="3112135"/>
            <a:ext cx="6053455" cy="633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14950"/>
            <a:ext cx="485714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1896415"/>
            <a:ext cx="485714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2849420"/>
            <a:ext cx="276190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9047" y="3459344"/>
            <a:ext cx="485714" cy="4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4231278"/>
            <a:ext cx="485714" cy="428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08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185" y="3801745"/>
            <a:ext cx="4380865" cy="2734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2210643"/>
            <a:ext cx="323809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449286"/>
            <a:ext cx="361904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4697458"/>
            <a:ext cx="295238" cy="3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381730"/>
            <a:ext cx="276190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2620448"/>
            <a:ext cx="323809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631773"/>
            <a:ext cx="361904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6190" y="4749416"/>
            <a:ext cx="266666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13410"/>
            <a:ext cx="10321925" cy="198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5370" y="1319530"/>
            <a:ext cx="50927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601595"/>
            <a:ext cx="9977120" cy="385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55370" y="3284855"/>
            <a:ext cx="52832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98550" y="5157470"/>
            <a:ext cx="46609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382293"/>
            <a:ext cx="666666" cy="5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991360" y="4594225"/>
            <a:ext cx="7894955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176655" y="2493010"/>
            <a:ext cx="805815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199515" y="2361565"/>
            <a:ext cx="8034020" cy="89408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199515" y="3501390"/>
            <a:ext cx="803402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