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3" r:id="rId5"/>
    <p:sldId id="332" r:id="rId6"/>
    <p:sldId id="331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6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3.png"/><Relationship Id="rId2" Type="http://schemas.openxmlformats.org/officeDocument/2006/relationships/tags" Target="../tags/tag2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78685" y="2533650"/>
            <a:ext cx="7834630" cy="1790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0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10476" y="2572397"/>
            <a:ext cx="295238" cy="28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48571" y="2696237"/>
            <a:ext cx="266666" cy="28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67619" y="5115886"/>
            <a:ext cx="323809" cy="28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34285" y="5173043"/>
            <a:ext cx="285715" cy="295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7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3141345"/>
            <a:ext cx="4478655" cy="30778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1945" y="3141345"/>
            <a:ext cx="4334171" cy="307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66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049020"/>
            <a:ext cx="4407535" cy="30029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4245" y="972185"/>
            <a:ext cx="4321810" cy="3138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8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86666" y="2058811"/>
            <a:ext cx="295238" cy="3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77142" y="3603228"/>
            <a:ext cx="314285" cy="333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2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238835"/>
            <a:ext cx="295238" cy="324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2782668"/>
            <a:ext cx="295238" cy="324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3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830" y="4138110"/>
            <a:ext cx="10800000" cy="2263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915639" y="4233629"/>
            <a:ext cx="285714" cy="324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1868020" y="5007334"/>
            <a:ext cx="371428" cy="324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1896591" y="5771487"/>
            <a:ext cx="314285" cy="334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2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67619" y="2364169"/>
            <a:ext cx="361904" cy="324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05714" y="4414281"/>
            <a:ext cx="295238" cy="324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0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857" y="1543820"/>
            <a:ext cx="371428" cy="324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380" y="4355270"/>
            <a:ext cx="361904" cy="324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0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2023-08-13T03:18:54Z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