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49905" y="3067050"/>
            <a:ext cx="609155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7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3755051"/>
            <a:ext cx="295238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7619" y="3516776"/>
            <a:ext cx="1685714" cy="60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34285" y="3745520"/>
            <a:ext cx="295238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0000" y="4784399"/>
            <a:ext cx="266666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7619" y="4556296"/>
            <a:ext cx="1285714" cy="6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05714" y="4784399"/>
            <a:ext cx="333333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047" y="5918588"/>
            <a:ext cx="257141" cy="30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3141345"/>
            <a:ext cx="3576955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1697355" y="1059180"/>
            <a:ext cx="2853055" cy="10674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6600190" y="1052830"/>
            <a:ext cx="2853055" cy="10674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1697355" y="2427605"/>
            <a:ext cx="2853055" cy="10674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6600190" y="2427605"/>
            <a:ext cx="2853055" cy="106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5" name="矩形 4"/>
          <p:cNvSpPr/>
          <p:nvPr/>
        </p:nvSpPr>
        <p:spPr bwMode="white">
          <a:xfrm>
            <a:off x="1777142" y="2249457"/>
            <a:ext cx="314285" cy="333664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1786666" y="3479249"/>
            <a:ext cx="295238" cy="333664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1777142" y="4718573"/>
            <a:ext cx="314285" cy="333664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 bwMode="white">
          <a:xfrm>
            <a:off x="1043809" y="1401380"/>
            <a:ext cx="371428" cy="324420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1043809" y="2632271"/>
            <a:ext cx="371428" cy="324420"/>
          </a:xfrm>
          <a:prstGeom prst="rect">
            <a:avLst/>
          </a:prstGeom>
          <a:solidFill>
            <a:srgbClr val="E9E9E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1924680"/>
            <a:ext cx="295238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4115847"/>
            <a:ext cx="361904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62581"/>
            <a:ext cx="295238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26480"/>
            <a:ext cx="10800000" cy="3500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43809" y="2631403"/>
            <a:ext cx="285714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224761" y="4739401"/>
            <a:ext cx="314285" cy="33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21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1953260" y="3004185"/>
            <a:ext cx="7989570" cy="10852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1847215" y="5373370"/>
            <a:ext cx="8096250" cy="108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1186815" y="2289810"/>
            <a:ext cx="8068310" cy="1085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