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7" r:id="rId6"/>
    <p:sldId id="336" r:id="rId7"/>
    <p:sldId id="335" r:id="rId8"/>
    <p:sldId id="333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9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59555" y="3102610"/>
            <a:ext cx="4072255" cy="6527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353722"/>
            <a:ext cx="228571" cy="22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880613"/>
            <a:ext cx="247619" cy="2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997200"/>
            <a:ext cx="9806940" cy="756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5229225"/>
            <a:ext cx="9806940" cy="75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5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6985" y="3483610"/>
            <a:ext cx="328930" cy="7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6985" y="4144645"/>
            <a:ext cx="32893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6350" y="4801870"/>
            <a:ext cx="32893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6985" y="5469255"/>
            <a:ext cx="32893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6985" y="6136005"/>
            <a:ext cx="32893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908685"/>
            <a:ext cx="382841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554374"/>
            <a:ext cx="285714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078654"/>
            <a:ext cx="228571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612467"/>
            <a:ext cx="228571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36748"/>
            <a:ext cx="228571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670561"/>
            <a:ext cx="228571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7142" y="1677825"/>
            <a:ext cx="276190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851020"/>
            <a:ext cx="285714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4033754"/>
            <a:ext cx="228571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5216488"/>
            <a:ext cx="247619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3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697179"/>
            <a:ext cx="228571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231522"/>
            <a:ext cx="28571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2756324"/>
            <a:ext cx="285714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281125"/>
            <a:ext cx="228571" cy="23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3815468"/>
            <a:ext cx="285714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63975" y="2853055"/>
            <a:ext cx="399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823835" y="2853055"/>
            <a:ext cx="399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703705" y="2853055"/>
            <a:ext cx="399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9912350" y="2853055"/>
            <a:ext cx="399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735955" y="2781300"/>
            <a:ext cx="39941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802001"/>
            <a:ext cx="228571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422116"/>
            <a:ext cx="285714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042232"/>
            <a:ext cx="228571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671888"/>
            <a:ext cx="285714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142" y="4292004"/>
            <a:ext cx="276190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84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08810" y="3667760"/>
            <a:ext cx="25908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85" y="3811856"/>
            <a:ext cx="190476" cy="1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3809" y="3821403"/>
            <a:ext cx="161904" cy="16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3809" y="3821403"/>
            <a:ext cx="228571" cy="16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58095" y="3821403"/>
            <a:ext cx="200000" cy="16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24761" y="3811856"/>
            <a:ext cx="190476" cy="1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41615"/>
            <a:ext cx="10800000" cy="217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2189901" y="5940062"/>
            <a:ext cx="161904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2989901" y="5940062"/>
            <a:ext cx="209523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5437520" y="5940062"/>
            <a:ext cx="171428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6237520" y="5940062"/>
            <a:ext cx="171428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8704186" y="5940062"/>
            <a:ext cx="209523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9"/>
            </p:custDataLst>
          </p:nvPr>
        </p:nvSpPr>
        <p:spPr bwMode="white">
          <a:xfrm>
            <a:off x="9570853" y="5940062"/>
            <a:ext cx="171428" cy="171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3537088"/>
            <a:ext cx="857142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29523" y="3537088"/>
            <a:ext cx="942857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7619" y="3537088"/>
            <a:ext cx="209523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761" y="3537088"/>
            <a:ext cx="971428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2231970"/>
            <a:ext cx="247619" cy="22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3212915"/>
            <a:ext cx="10800000" cy="144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94989" y="3784914"/>
            <a:ext cx="276190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