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46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19.png"/><Relationship Id="rId2" Type="http://schemas.openxmlformats.org/officeDocument/2006/relationships/tags" Target="../tags/tag2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6.png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4.png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7.png"/><Relationship Id="rId2" Type="http://schemas.openxmlformats.org/officeDocument/2006/relationships/tags" Target="../tags/tag1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73630" y="2499995"/>
            <a:ext cx="7444105" cy="1857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1271270" y="1988820"/>
            <a:ext cx="9559290" cy="829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1127125" y="3068955"/>
            <a:ext cx="9559290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5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141345"/>
            <a:ext cx="9741535" cy="33007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4077335"/>
            <a:ext cx="64643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4077335"/>
            <a:ext cx="64643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3930" y="4941570"/>
            <a:ext cx="646430" cy="571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8025" y="4941570"/>
            <a:ext cx="64643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1123315"/>
            <a:ext cx="9149715" cy="15614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3840" y="2061210"/>
            <a:ext cx="646430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2061210"/>
            <a:ext cx="64643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8298180" cy="5782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628775"/>
            <a:ext cx="7618095" cy="500443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639695" y="2348865"/>
            <a:ext cx="1511935" cy="345630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2639695" y="2348865"/>
            <a:ext cx="1584325" cy="18002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V="1">
            <a:off x="2639695" y="4149090"/>
            <a:ext cx="1511935" cy="18002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067834"/>
            <a:ext cx="361904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3744936"/>
            <a:ext cx="295238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8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29158"/>
            <a:ext cx="371428" cy="3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658468"/>
            <a:ext cx="295238" cy="3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415415" y="2846705"/>
            <a:ext cx="2165350" cy="8902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415415" y="4077335"/>
            <a:ext cx="2165350" cy="8902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415415" y="5354320"/>
            <a:ext cx="2165350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720090" y="1125220"/>
            <a:ext cx="2165350" cy="8902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720090" y="2348865"/>
            <a:ext cx="2165350" cy="890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2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52550" y="3429000"/>
            <a:ext cx="5748020" cy="240030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279650" y="4653280"/>
            <a:ext cx="3528060" cy="8642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351405" y="3717290"/>
            <a:ext cx="3384550" cy="18002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2023-08-13T05:50:32Z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