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3068955"/>
            <a:ext cx="6134100" cy="7194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46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4479" y="3073074"/>
            <a:ext cx="271998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479" y="3848776"/>
            <a:ext cx="271998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24479" y="4624478"/>
            <a:ext cx="271998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0964" y="5400180"/>
            <a:ext cx="247271" cy="28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4479" y="6167630"/>
            <a:ext cx="271998" cy="2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" y="836930"/>
            <a:ext cx="8948420" cy="436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1747520"/>
            <a:ext cx="40195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2" r="50498" b="5786"/>
          <a:stretch>
            <a:fillRect/>
          </a:stretch>
        </p:blipFill>
        <p:spPr>
          <a:xfrm>
            <a:off x="7968615" y="3213100"/>
            <a:ext cx="3751580" cy="3356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6" t="5232" r="19536" b="42206"/>
          <a:stretch>
            <a:fillRect/>
          </a:stretch>
        </p:blipFill>
        <p:spPr>
          <a:xfrm>
            <a:off x="8832850" y="981075"/>
            <a:ext cx="1727835" cy="2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487170" y="2493010"/>
            <a:ext cx="40195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487170" y="3238500"/>
            <a:ext cx="40195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1415415" y="3933190"/>
            <a:ext cx="40195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415415" y="4725035"/>
            <a:ext cx="40195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47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009632"/>
            <a:ext cx="295238" cy="3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380" y="4305115"/>
            <a:ext cx="10800000" cy="246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941046" y="4476555"/>
            <a:ext cx="371428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153112"/>
            <a:ext cx="323809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3631488"/>
            <a:ext cx="323809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75460" y="2849245"/>
            <a:ext cx="5187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47215" y="1988820"/>
            <a:ext cx="5187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775460" y="4509135"/>
            <a:ext cx="5187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847215" y="3679190"/>
            <a:ext cx="5187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412605" cy="261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3"/>
          <a:stretch>
            <a:fillRect/>
          </a:stretch>
        </p:blipFill>
        <p:spPr>
          <a:xfrm>
            <a:off x="1572260" y="3284855"/>
            <a:ext cx="7708265" cy="346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2117187"/>
            <a:ext cx="809523" cy="42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0850" y="3018790"/>
            <a:ext cx="2013585" cy="829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32165" y="3018790"/>
            <a:ext cx="2013585" cy="8299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29025" y="4004945"/>
            <a:ext cx="201358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2023-08-13T06:38:21Z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