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32" r:id="rId4"/>
    <p:sldId id="331" r:id="rId5"/>
    <p:sldId id="330" r:id="rId6"/>
    <p:sldId id="329" r:id="rId7"/>
    <p:sldId id="328" r:id="rId8"/>
    <p:sldId id="327" r:id="rId9"/>
    <p:sldId id="326" r:id="rId10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1194" y="78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18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image" Target="../media/image5.png"/><Relationship Id="rId2" Type="http://schemas.openxmlformats.org/officeDocument/2006/relationships/tags" Target="../tags/tag2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9.xml"/><Relationship Id="rId5" Type="http://schemas.openxmlformats.org/officeDocument/2006/relationships/tags" Target="../tags/tag8.xml"/><Relationship Id="rId4" Type="http://schemas.openxmlformats.org/officeDocument/2006/relationships/tags" Target="../tags/tag7.xml"/><Relationship Id="rId3" Type="http://schemas.openxmlformats.org/officeDocument/2006/relationships/image" Target="../media/image5.png"/><Relationship Id="rId2" Type="http://schemas.openxmlformats.org/officeDocument/2006/relationships/tags" Target="../tags/tag6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tags" Target="../tags/tag15.xml"/><Relationship Id="rId7" Type="http://schemas.openxmlformats.org/officeDocument/2006/relationships/tags" Target="../tags/tag14.xml"/><Relationship Id="rId6" Type="http://schemas.openxmlformats.org/officeDocument/2006/relationships/tags" Target="../tags/tag13.xml"/><Relationship Id="rId5" Type="http://schemas.openxmlformats.org/officeDocument/2006/relationships/tags" Target="../tags/tag12.xml"/><Relationship Id="rId4" Type="http://schemas.openxmlformats.org/officeDocument/2006/relationships/tags" Target="../tags/tag11.xml"/><Relationship Id="rId3" Type="http://schemas.openxmlformats.org/officeDocument/2006/relationships/image" Target="../media/image8.png"/><Relationship Id="rId2" Type="http://schemas.openxmlformats.org/officeDocument/2006/relationships/tags" Target="../tags/tag10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tags" Target="../tags/tag16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tags" Target="../tags/tag17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200150" y="2505075"/>
            <a:ext cx="9791700" cy="18478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245"/>
            <a:ext cx="1079724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rcRect l="3359" t="10164" r="2687" b="9118"/>
          <a:stretch>
            <a:fillRect/>
          </a:stretch>
        </p:blipFill>
        <p:spPr>
          <a:xfrm>
            <a:off x="1847215" y="5779770"/>
            <a:ext cx="2175510" cy="75057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rcRect l="3359" t="10164" r="2687" b="9118"/>
          <a:stretch>
            <a:fillRect/>
          </a:stretch>
        </p:blipFill>
        <p:spPr>
          <a:xfrm>
            <a:off x="4511675" y="5779770"/>
            <a:ext cx="2175510" cy="75057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3"/>
          <a:srcRect l="3359" t="10164" r="2687" b="9118"/>
          <a:stretch>
            <a:fillRect/>
          </a:stretch>
        </p:blipFill>
        <p:spPr>
          <a:xfrm>
            <a:off x="7031990" y="5779770"/>
            <a:ext cx="1751330" cy="75057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3"/>
          <a:srcRect l="3359" t="10164" r="2687" b="9118"/>
          <a:stretch>
            <a:fillRect/>
          </a:stretch>
        </p:blipFill>
        <p:spPr>
          <a:xfrm>
            <a:off x="9264015" y="5779770"/>
            <a:ext cx="2175510" cy="7505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771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rcRect l="3359" t="10164" r="2687" b="9118"/>
          <a:stretch>
            <a:fillRect/>
          </a:stretch>
        </p:blipFill>
        <p:spPr>
          <a:xfrm>
            <a:off x="1940560" y="1832610"/>
            <a:ext cx="2359660" cy="89408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rcRect l="3359" t="10164" r="2687" b="9118"/>
          <a:stretch>
            <a:fillRect/>
          </a:stretch>
        </p:blipFill>
        <p:spPr>
          <a:xfrm>
            <a:off x="3071495" y="2924810"/>
            <a:ext cx="1627505" cy="89408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3"/>
          <a:srcRect l="3359" t="10164" r="2687" b="9118"/>
          <a:stretch>
            <a:fillRect/>
          </a:stretch>
        </p:blipFill>
        <p:spPr>
          <a:xfrm>
            <a:off x="3719830" y="4017010"/>
            <a:ext cx="1606550" cy="89408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3"/>
          <a:srcRect l="3359" t="10164" r="2687" b="9118"/>
          <a:stretch>
            <a:fillRect/>
          </a:stretch>
        </p:blipFill>
        <p:spPr>
          <a:xfrm>
            <a:off x="6024245" y="5072380"/>
            <a:ext cx="1718310" cy="8940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756920"/>
            <a:ext cx="7031990" cy="58858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055370" y="1268730"/>
            <a:ext cx="6542405" cy="5427345"/>
          </a:xfrm>
          <a:prstGeom prst="rect">
            <a:avLst/>
          </a:prstGeom>
        </p:spPr>
      </p:pic>
      <p:cxnSp>
        <p:nvCxnSpPr>
          <p:cNvPr id="13" name="直接连接符 12"/>
          <p:cNvCxnSpPr/>
          <p:nvPr>
            <p:custDataLst>
              <p:tags r:id="rId4"/>
            </p:custDataLst>
          </p:nvPr>
        </p:nvCxnSpPr>
        <p:spPr>
          <a:xfrm>
            <a:off x="4030980" y="1844675"/>
            <a:ext cx="1920875" cy="3168650"/>
          </a:xfrm>
          <a:prstGeom prst="line">
            <a:avLst/>
          </a:prstGeom>
          <a:ln w="9525">
            <a:solidFill>
              <a:srgbClr val="ED02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>
            <p:custDataLst>
              <p:tags r:id="rId5"/>
            </p:custDataLst>
          </p:nvPr>
        </p:nvCxnSpPr>
        <p:spPr>
          <a:xfrm flipV="1">
            <a:off x="4655820" y="1772920"/>
            <a:ext cx="1296035" cy="1207770"/>
          </a:xfrm>
          <a:prstGeom prst="line">
            <a:avLst/>
          </a:prstGeom>
          <a:ln w="9525">
            <a:solidFill>
              <a:srgbClr val="ED02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>
            <p:custDataLst>
              <p:tags r:id="rId6"/>
            </p:custDataLst>
          </p:nvPr>
        </p:nvCxnSpPr>
        <p:spPr>
          <a:xfrm flipV="1">
            <a:off x="4030980" y="3933190"/>
            <a:ext cx="1993265" cy="71755"/>
          </a:xfrm>
          <a:prstGeom prst="line">
            <a:avLst/>
          </a:prstGeom>
          <a:ln w="9525">
            <a:solidFill>
              <a:srgbClr val="ED02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>
            <p:custDataLst>
              <p:tags r:id="rId7"/>
            </p:custDataLst>
          </p:nvPr>
        </p:nvCxnSpPr>
        <p:spPr>
          <a:xfrm flipV="1">
            <a:off x="4064635" y="2853055"/>
            <a:ext cx="1959610" cy="2304415"/>
          </a:xfrm>
          <a:prstGeom prst="line">
            <a:avLst/>
          </a:prstGeom>
          <a:ln w="9525">
            <a:solidFill>
              <a:srgbClr val="ED02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>
            <p:custDataLst>
              <p:tags r:id="rId8"/>
            </p:custDataLst>
          </p:nvPr>
        </p:nvCxnSpPr>
        <p:spPr>
          <a:xfrm>
            <a:off x="3940175" y="6165215"/>
            <a:ext cx="2011680" cy="0"/>
          </a:xfrm>
          <a:prstGeom prst="line">
            <a:avLst/>
          </a:prstGeom>
          <a:ln w="9525">
            <a:solidFill>
              <a:srgbClr val="ED02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970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986666" y="1963891"/>
            <a:ext cx="295238" cy="3242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948571" y="3499416"/>
            <a:ext cx="361904" cy="3242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303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34285" y="1200646"/>
            <a:ext cx="295238" cy="323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96190" y="4268319"/>
            <a:ext cx="361904" cy="3334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825" y="900430"/>
            <a:ext cx="10097135" cy="49739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6816090" y="3018155"/>
            <a:ext cx="419735" cy="402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965450" y="4447540"/>
            <a:ext cx="464185" cy="419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167755" y="5157470"/>
            <a:ext cx="459740" cy="430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107"/>
          <a:stretch>
            <a:fillRect/>
          </a:stretch>
        </p:blipFill>
        <p:spPr>
          <a:xfrm>
            <a:off x="7823835" y="2708910"/>
            <a:ext cx="4075430" cy="32435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756920"/>
            <a:ext cx="9187815" cy="25819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927350" y="1288415"/>
            <a:ext cx="535940" cy="481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647440" y="2664460"/>
            <a:ext cx="520700" cy="438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107"/>
          <a:stretch>
            <a:fillRect/>
          </a:stretch>
        </p:blipFill>
        <p:spPr>
          <a:xfrm>
            <a:off x="623570" y="3284855"/>
            <a:ext cx="4236085" cy="33712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COMMONDATA" val="eyJoZGlkIjoiNTllYThlNGVmZDdlZTAxYTFhOTExZDA1ZjU4Y2I4ZTg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5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liangyuan</cp:lastModifiedBy>
  <cp:revision>63</cp:revision>
  <dcterms:created xsi:type="dcterms:W3CDTF">2015-09-16T06:44:00Z</dcterms:created>
  <dcterms:modified xsi:type="dcterms:W3CDTF">2023-08-13T06:36:24Z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2052-12.1.0.15120</vt:lpwstr>
  </property>
  <property fmtid="{D5CDD505-2E9C-101B-9397-08002B2CF9AE}" pid="3" name="ICV">
    <vt:lpwstr>0803F182AC044BA3913AF2E555CD301E</vt:lpwstr>
  </property>
</Properties>
</file>