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0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14.png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54985" y="2512060"/>
            <a:ext cx="6082030" cy="18338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5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455" y="2440305"/>
            <a:ext cx="6624000" cy="100141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12215" y="3568700"/>
            <a:ext cx="6624000" cy="10014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54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2879725"/>
            <a:ext cx="2124000" cy="10986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66265" y="3501390"/>
            <a:ext cx="2124000" cy="10986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87845" y="4752340"/>
            <a:ext cx="2124000" cy="109868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9605" y="5301615"/>
            <a:ext cx="2391410" cy="109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2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86666" y="3200964"/>
            <a:ext cx="295238" cy="323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7142" y="3905850"/>
            <a:ext cx="314285" cy="34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77142" y="4629787"/>
            <a:ext cx="323809" cy="323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48571" y="5334673"/>
            <a:ext cx="361904" cy="323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0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15238" y="3297860"/>
            <a:ext cx="371428" cy="32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58095" y="2603730"/>
            <a:ext cx="295238" cy="324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825055"/>
            <a:ext cx="10800000" cy="2626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3695235" y="5725959"/>
            <a:ext cx="314285" cy="33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6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86666" y="2011777"/>
            <a:ext cx="295238" cy="32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8571" y="4329814"/>
            <a:ext cx="361904" cy="324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0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200977"/>
            <a:ext cx="295238" cy="324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746573"/>
            <a:ext cx="371428" cy="324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10982325" cy="5915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5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85545" y="2421255"/>
            <a:ext cx="6624000" cy="100141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85545" y="3573145"/>
            <a:ext cx="6624000" cy="10014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2023-08-13T03:29:01Z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