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38" r:id="rId5"/>
    <p:sldId id="337" r:id="rId6"/>
    <p:sldId id="336" r:id="rId7"/>
    <p:sldId id="334" r:id="rId8"/>
    <p:sldId id="333" r:id="rId9"/>
    <p:sldId id="355" r:id="rId10"/>
    <p:sldId id="329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image" Target="../media/image21.png"/><Relationship Id="rId2" Type="http://schemas.openxmlformats.org/officeDocument/2006/relationships/tags" Target="../tags/tag4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23.png"/><Relationship Id="rId2" Type="http://schemas.openxmlformats.org/officeDocument/2006/relationships/tags" Target="../tags/tag4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3.png"/><Relationship Id="rId2" Type="http://schemas.openxmlformats.org/officeDocument/2006/relationships/tags" Target="../tags/tag14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image" Target="../media/image16.png"/><Relationship Id="rId4" Type="http://schemas.openxmlformats.org/officeDocument/2006/relationships/tags" Target="../tags/tag20.xml"/><Relationship Id="rId3" Type="http://schemas.openxmlformats.org/officeDocument/2006/relationships/image" Target="../media/image15.png"/><Relationship Id="rId2" Type="http://schemas.openxmlformats.org/officeDocument/2006/relationships/tags" Target="../tags/tag19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image" Target="../media/image19.png"/><Relationship Id="rId4" Type="http://schemas.openxmlformats.org/officeDocument/2006/relationships/tags" Target="../tags/tag32.xml"/><Relationship Id="rId3" Type="http://schemas.openxmlformats.org/officeDocument/2006/relationships/image" Target="../media/image18.png"/><Relationship Id="rId2" Type="http://schemas.openxmlformats.org/officeDocument/2006/relationships/tags" Target="../tags/tag31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62755" y="2432050"/>
            <a:ext cx="366712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34105" y="3887470"/>
            <a:ext cx="4924425" cy="538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125" y="1557020"/>
            <a:ext cx="7856855" cy="2357120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2495550" y="1772920"/>
            <a:ext cx="4752340" cy="9359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2495550" y="2277110"/>
            <a:ext cx="4824730" cy="9359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2806065" y="2781300"/>
            <a:ext cx="4514215" cy="9359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7"/>
            </p:custDataLst>
          </p:nvPr>
        </p:nvCxnSpPr>
        <p:spPr>
          <a:xfrm flipV="1">
            <a:off x="2806065" y="1772920"/>
            <a:ext cx="4514215" cy="151193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8"/>
            </p:custDataLst>
          </p:nvPr>
        </p:nvCxnSpPr>
        <p:spPr>
          <a:xfrm flipV="1">
            <a:off x="2855595" y="2277110"/>
            <a:ext cx="4464685" cy="14401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601200" cy="419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7230" y="2132965"/>
            <a:ext cx="88138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0720" y="3068955"/>
            <a:ext cx="67500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0720" y="4039870"/>
            <a:ext cx="90678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955540"/>
            <a:ext cx="9601200" cy="179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834515" y="5013325"/>
            <a:ext cx="90678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847850" y="5949315"/>
            <a:ext cx="72644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1518920"/>
            <a:ext cx="10177780" cy="2778760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2567305" y="2564765"/>
            <a:ext cx="1368425" cy="129667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 flipV="1">
            <a:off x="2567305" y="2564765"/>
            <a:ext cx="1368425" cy="67691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 flipV="1">
            <a:off x="2567305" y="3284855"/>
            <a:ext cx="1368425" cy="7200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8688070" y="2493010"/>
            <a:ext cx="1296035" cy="7200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8"/>
            </p:custDataLst>
          </p:nvPr>
        </p:nvCxnSpPr>
        <p:spPr>
          <a:xfrm>
            <a:off x="8616315" y="3213100"/>
            <a:ext cx="1367790" cy="7200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9"/>
            </p:custDataLst>
          </p:nvPr>
        </p:nvCxnSpPr>
        <p:spPr>
          <a:xfrm flipV="1">
            <a:off x="8688070" y="2564765"/>
            <a:ext cx="1368425" cy="136842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1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81904" y="1564531"/>
            <a:ext cx="361904" cy="2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2857" y="1554974"/>
            <a:ext cx="371428" cy="30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9523" y="2128391"/>
            <a:ext cx="276190" cy="2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72380" y="2051936"/>
            <a:ext cx="361904" cy="30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1904" y="2548898"/>
            <a:ext cx="361904" cy="30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10476" y="2625353"/>
            <a:ext cx="276190" cy="2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29523" y="3122315"/>
            <a:ext cx="276190" cy="2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10476" y="3122315"/>
            <a:ext cx="276190" cy="2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269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48571" y="4130857"/>
            <a:ext cx="114285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5238" y="4130857"/>
            <a:ext cx="266666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96190" y="4130857"/>
            <a:ext cx="228571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8095" y="4130857"/>
            <a:ext cx="200000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1904" y="4130857"/>
            <a:ext cx="238095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00952" y="5760458"/>
            <a:ext cx="209523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15238" y="5760458"/>
            <a:ext cx="285714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86666" y="5760458"/>
            <a:ext cx="238095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39047" y="5760458"/>
            <a:ext cx="209523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58095" y="5760458"/>
            <a:ext cx="247619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24761" y="3117288"/>
            <a:ext cx="961904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3333" y="3117288"/>
            <a:ext cx="971428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81904" y="3117288"/>
            <a:ext cx="971428" cy="30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571055"/>
            <a:ext cx="10800000" cy="504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627996" y="3619563"/>
            <a:ext cx="961904" cy="30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856567" y="3619563"/>
            <a:ext cx="961904" cy="30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9085139" y="3619563"/>
            <a:ext cx="961904" cy="300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6666" y="1658762"/>
            <a:ext cx="247619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2164295"/>
            <a:ext cx="228571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2669828"/>
            <a:ext cx="247619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3165823"/>
            <a:ext cx="228571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6666" y="3671356"/>
            <a:ext cx="247619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7619" y="4167351"/>
            <a:ext cx="285714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609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619" y="1606779"/>
            <a:ext cx="285714" cy="2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2112811"/>
            <a:ext cx="228571" cy="2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2609294"/>
            <a:ext cx="228571" cy="2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105778"/>
            <a:ext cx="285714" cy="23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619" y="3611810"/>
            <a:ext cx="285714" cy="2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7619" y="4117841"/>
            <a:ext cx="285714" cy="229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575" y="4517840"/>
            <a:ext cx="10800000" cy="201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580384" y="4623042"/>
            <a:ext cx="276190" cy="23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608955" y="5120360"/>
            <a:ext cx="228571" cy="23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570860" y="5627243"/>
            <a:ext cx="285714" cy="23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1608955" y="6134125"/>
            <a:ext cx="228571" cy="22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10011410" cy="3204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033520"/>
            <a:ext cx="10011410" cy="256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55370" y="1412875"/>
            <a:ext cx="9551670" cy="5115560"/>
          </a:xfrm>
          <a:prstGeom prst="rect">
            <a:avLst/>
          </a:prstGeom>
        </p:spPr>
      </p:pic>
      <p:sp>
        <p:nvSpPr>
          <p:cNvPr id="7" name="椭圆 6"/>
          <p:cNvSpPr/>
          <p:nvPr>
            <p:custDataLst>
              <p:tags r:id="rId6"/>
            </p:custDataLst>
          </p:nvPr>
        </p:nvSpPr>
        <p:spPr>
          <a:xfrm>
            <a:off x="1631315" y="2853055"/>
            <a:ext cx="1089660" cy="443865"/>
          </a:xfrm>
          <a:prstGeom prst="ellipse">
            <a:avLst/>
          </a:prstGeom>
          <a:noFill/>
          <a:ln w="9525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7"/>
            </p:custDataLst>
          </p:nvPr>
        </p:nvSpPr>
        <p:spPr>
          <a:xfrm>
            <a:off x="3719830" y="3305810"/>
            <a:ext cx="1099820" cy="402590"/>
          </a:xfrm>
          <a:prstGeom prst="ellipse">
            <a:avLst/>
          </a:prstGeom>
          <a:noFill/>
          <a:ln w="9525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>
            <p:custDataLst>
              <p:tags r:id="rId8"/>
            </p:custDataLst>
          </p:nvPr>
        </p:nvSpPr>
        <p:spPr>
          <a:xfrm>
            <a:off x="5824220" y="2823845"/>
            <a:ext cx="614045" cy="441960"/>
          </a:xfrm>
          <a:prstGeom prst="ellipse">
            <a:avLst/>
          </a:prstGeom>
          <a:noFill/>
          <a:ln w="9525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9"/>
            </p:custDataLst>
          </p:nvPr>
        </p:nvSpPr>
        <p:spPr>
          <a:xfrm>
            <a:off x="7536180" y="2853055"/>
            <a:ext cx="887730" cy="412750"/>
          </a:xfrm>
          <a:prstGeom prst="ellipse">
            <a:avLst/>
          </a:prstGeom>
          <a:noFill/>
          <a:ln w="9525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10"/>
            </p:custDataLst>
          </p:nvPr>
        </p:nvSpPr>
        <p:spPr>
          <a:xfrm>
            <a:off x="9336405" y="3357245"/>
            <a:ext cx="971550" cy="351155"/>
          </a:xfrm>
          <a:prstGeom prst="ellipse">
            <a:avLst/>
          </a:prstGeom>
          <a:noFill/>
          <a:ln w="9525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11"/>
            </p:custDataLst>
          </p:nvPr>
        </p:nvSpPr>
        <p:spPr>
          <a:xfrm>
            <a:off x="1847215" y="5445125"/>
            <a:ext cx="873760" cy="462280"/>
          </a:xfrm>
          <a:prstGeom prst="ellipse">
            <a:avLst/>
          </a:prstGeom>
          <a:noFill/>
          <a:ln w="9525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12"/>
            </p:custDataLst>
          </p:nvPr>
        </p:nvSpPr>
        <p:spPr>
          <a:xfrm>
            <a:off x="3719830" y="5949315"/>
            <a:ext cx="1186815" cy="377825"/>
          </a:xfrm>
          <a:prstGeom prst="ellipse">
            <a:avLst/>
          </a:prstGeom>
          <a:noFill/>
          <a:ln w="9525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13"/>
            </p:custDataLst>
          </p:nvPr>
        </p:nvSpPr>
        <p:spPr>
          <a:xfrm>
            <a:off x="5664200" y="5467350"/>
            <a:ext cx="957580" cy="481965"/>
          </a:xfrm>
          <a:prstGeom prst="ellipse">
            <a:avLst/>
          </a:prstGeom>
          <a:noFill/>
          <a:ln w="9525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14"/>
            </p:custDataLst>
          </p:nvPr>
        </p:nvSpPr>
        <p:spPr>
          <a:xfrm>
            <a:off x="7607935" y="5935345"/>
            <a:ext cx="790575" cy="391795"/>
          </a:xfrm>
          <a:prstGeom prst="ellipse">
            <a:avLst/>
          </a:prstGeom>
          <a:noFill/>
          <a:ln w="9525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>
            <p:custDataLst>
              <p:tags r:id="rId15"/>
            </p:custDataLst>
          </p:nvPr>
        </p:nvSpPr>
        <p:spPr>
          <a:xfrm>
            <a:off x="9480550" y="5907405"/>
            <a:ext cx="727075" cy="436880"/>
          </a:xfrm>
          <a:prstGeom prst="ellipse">
            <a:avLst/>
          </a:prstGeom>
          <a:noFill/>
          <a:ln w="9525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10044430" cy="3573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4437380"/>
            <a:ext cx="10044430" cy="224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2371090" y="2644775"/>
            <a:ext cx="1535430" cy="5962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4916170" y="2644775"/>
            <a:ext cx="1331595" cy="5962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7759700" y="2644775"/>
            <a:ext cx="1650365" cy="5962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2152015" y="3759835"/>
            <a:ext cx="1352550" cy="5962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4565015" y="3759835"/>
            <a:ext cx="1240155" cy="5962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7291070" y="3759835"/>
            <a:ext cx="1319530" cy="5962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2218690" y="4903470"/>
            <a:ext cx="1485900" cy="5962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2076450" y="6021070"/>
            <a:ext cx="1210945" cy="5962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"/>
          <a:srcRect l="3359" t="10164" r="2687" b="9118"/>
          <a:stretch>
            <a:fillRect/>
          </a:stretch>
        </p:blipFill>
        <p:spPr>
          <a:xfrm>
            <a:off x="4625340" y="6021070"/>
            <a:ext cx="1260475" cy="596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COMMONDATA" val="eyJoZGlkIjoiNTllYThlNGVmZDdlZTAxYTFhOTExZDA1ZjU4Y2I4ZTgifQ==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2023-08-13T06:24:58Z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