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2" r:id="rId4"/>
    <p:sldId id="341" r:id="rId5"/>
    <p:sldId id="340" r:id="rId6"/>
    <p:sldId id="339" r:id="rId7"/>
    <p:sldId id="336" r:id="rId8"/>
    <p:sldId id="362" r:id="rId9"/>
    <p:sldId id="333" r:id="rId10"/>
    <p:sldId id="332" r:id="rId11"/>
    <p:sldId id="331" r:id="rId12"/>
    <p:sldId id="330" r:id="rId13"/>
    <p:sldId id="329" r:id="rId14"/>
    <p:sldId id="327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0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0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23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8.png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11.png"/><Relationship Id="rId2" Type="http://schemas.openxmlformats.org/officeDocument/2006/relationships/tags" Target="../tags/tag9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92"/>
          <a:stretch>
            <a:fillRect/>
          </a:stretch>
        </p:blipFill>
        <p:spPr>
          <a:xfrm>
            <a:off x="3552145" y="2701290"/>
            <a:ext cx="5087710" cy="1455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6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263650" y="2216150"/>
            <a:ext cx="328930" cy="8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1263650" y="3837940"/>
            <a:ext cx="328930" cy="8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6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805180" y="1509395"/>
            <a:ext cx="328930" cy="8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795655" y="3134360"/>
            <a:ext cx="328930" cy="8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793115" y="4749800"/>
            <a:ext cx="328930" cy="8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0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3068955"/>
            <a:ext cx="5216658" cy="792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59560" y="3933190"/>
            <a:ext cx="5216658" cy="792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59560" y="4797425"/>
            <a:ext cx="5216658" cy="792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59560" y="5661660"/>
            <a:ext cx="5216658" cy="79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7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714" y="4053507"/>
            <a:ext cx="238095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6190" y="5255582"/>
            <a:ext cx="257142" cy="257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3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857" y="1048360"/>
            <a:ext cx="295238" cy="24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1904" y="2251044"/>
            <a:ext cx="257142" cy="257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1904" y="3453728"/>
            <a:ext cx="257142" cy="257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95" y="908685"/>
            <a:ext cx="1306195" cy="1163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2553715"/>
            <a:ext cx="238095" cy="247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3163534"/>
            <a:ext cx="238095" cy="247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7619" y="3763823"/>
            <a:ext cx="295238" cy="247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67619" y="4373641"/>
            <a:ext cx="295238" cy="247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86666" y="4973931"/>
            <a:ext cx="257142" cy="257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2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00415" y="3213100"/>
            <a:ext cx="38608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0344150" y="3213100"/>
            <a:ext cx="38608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2279650" y="3213100"/>
            <a:ext cx="38608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4295775" y="3213100"/>
            <a:ext cx="38608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6348095" y="3213100"/>
            <a:ext cx="38608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1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714" y="1724930"/>
            <a:ext cx="238095" cy="2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86666" y="1724930"/>
            <a:ext cx="285715" cy="2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3145015"/>
            <a:ext cx="238095" cy="2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86666" y="3145015"/>
            <a:ext cx="285715" cy="2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5714" y="4574630"/>
            <a:ext cx="238095" cy="247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67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1736452"/>
            <a:ext cx="238095" cy="248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6190" y="2348014"/>
            <a:ext cx="238095" cy="238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825" y="2833820"/>
            <a:ext cx="10800000" cy="1644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567682" y="2938989"/>
            <a:ext cx="295238" cy="23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567682" y="3531759"/>
            <a:ext cx="295238" cy="24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567682" y="4124530"/>
            <a:ext cx="295238" cy="24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496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05915" y="5334635"/>
            <a:ext cx="100965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67619" y="5334378"/>
            <a:ext cx="1019047" cy="32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77142" y="5334378"/>
            <a:ext cx="1342857" cy="32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03"/>
          <a:stretch>
            <a:fillRect/>
          </a:stretch>
        </p:blipFill>
        <p:spPr>
          <a:xfrm>
            <a:off x="720090" y="828675"/>
            <a:ext cx="7247890" cy="5892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5370" y="1268730"/>
            <a:ext cx="6860540" cy="5481955"/>
          </a:xfrm>
          <a:prstGeom prst="rect">
            <a:avLst/>
          </a:prstGeom>
        </p:spPr>
      </p:pic>
      <p:cxnSp>
        <p:nvCxnSpPr>
          <p:cNvPr id="6" name="直接连接符 5"/>
          <p:cNvCxnSpPr/>
          <p:nvPr>
            <p:custDataLst>
              <p:tags r:id="rId4"/>
            </p:custDataLst>
          </p:nvPr>
        </p:nvCxnSpPr>
        <p:spPr>
          <a:xfrm>
            <a:off x="2855595" y="1844675"/>
            <a:ext cx="3600450" cy="1008380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 flipV="1">
            <a:off x="2927350" y="1772920"/>
            <a:ext cx="3528695" cy="1151890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6"/>
            </p:custDataLst>
          </p:nvPr>
        </p:nvCxnSpPr>
        <p:spPr>
          <a:xfrm>
            <a:off x="2855595" y="4077335"/>
            <a:ext cx="3600450" cy="1007745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7"/>
            </p:custDataLst>
          </p:nvPr>
        </p:nvCxnSpPr>
        <p:spPr>
          <a:xfrm>
            <a:off x="2927350" y="5157470"/>
            <a:ext cx="3528695" cy="1080135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8"/>
            </p:custDataLst>
          </p:nvPr>
        </p:nvCxnSpPr>
        <p:spPr>
          <a:xfrm flipV="1">
            <a:off x="2711450" y="4004945"/>
            <a:ext cx="3744595" cy="2304415"/>
          </a:xfrm>
          <a:prstGeom prst="line">
            <a:avLst/>
          </a:prstGeom>
          <a:ln w="9525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0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1676838"/>
            <a:ext cx="257142" cy="247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6190" y="2876970"/>
            <a:ext cx="257142" cy="25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6190" y="4724791"/>
            <a:ext cx="257142" cy="25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8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857" y="1133992"/>
            <a:ext cx="295238" cy="247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857" y="2353698"/>
            <a:ext cx="295238" cy="247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COMMONDATA" val="eyJoZGlkIjoiNTllYThlNGVmZDdlZTAxYTFhOTExZDA1ZjU4Y2I4ZTg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63</cp:revision>
  <dcterms:created xsi:type="dcterms:W3CDTF">2015-09-16T06:44:00Z</dcterms:created>
  <dcterms:modified xsi:type="dcterms:W3CDTF">2023-08-13T03:48:41Z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