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3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20.png"/><Relationship Id="rId4" Type="http://schemas.openxmlformats.org/officeDocument/2006/relationships/tags" Target="../tags/tag20.xml"/><Relationship Id="rId3" Type="http://schemas.openxmlformats.org/officeDocument/2006/relationships/image" Target="../media/image19.png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3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12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8"/>
          <a:stretch>
            <a:fillRect/>
          </a:stretch>
        </p:blipFill>
        <p:spPr>
          <a:xfrm>
            <a:off x="4020140" y="2660968"/>
            <a:ext cx="4151720" cy="1536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76912"/>
            <a:ext cx="257142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765056"/>
            <a:ext cx="238095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077192"/>
            <a:ext cx="295238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525376"/>
            <a:ext cx="295238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983087"/>
            <a:ext cx="238095" cy="2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515990"/>
            <a:ext cx="295238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966632"/>
            <a:ext cx="295238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897633"/>
            <a:ext cx="257142" cy="25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451104"/>
            <a:ext cx="219047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004576"/>
            <a:ext cx="238095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548505"/>
            <a:ext cx="295238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092434"/>
            <a:ext cx="257142" cy="2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375" y="2132780"/>
            <a:ext cx="10800000" cy="356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9560" y="2132965"/>
            <a:ext cx="8604000" cy="8654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7170" y="3484880"/>
            <a:ext cx="8640000" cy="8690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87170" y="4840605"/>
            <a:ext cx="8640000" cy="869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8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85265"/>
            <a:ext cx="8604000" cy="8654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2853055"/>
            <a:ext cx="8604000" cy="8654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0" y="4331673"/>
            <a:ext cx="257142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48256"/>
            <a:ext cx="257142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87762"/>
            <a:ext cx="295238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3783944"/>
            <a:ext cx="295238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4880126"/>
            <a:ext cx="238095" cy="2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836930"/>
            <a:ext cx="1457325" cy="140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438776"/>
            <a:ext cx="295238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000723"/>
            <a:ext cx="238095" cy="2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543621"/>
            <a:ext cx="295238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05568"/>
            <a:ext cx="23809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657991"/>
            <a:ext cx="238095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755" y="3070860"/>
            <a:ext cx="368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1405" y="3068955"/>
            <a:ext cx="368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4224020" y="3133725"/>
            <a:ext cx="368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7967980" y="3070860"/>
            <a:ext cx="368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9840595" y="3070860"/>
            <a:ext cx="3683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77943"/>
            <a:ext cx="238095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108910"/>
            <a:ext cx="238095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4539876"/>
            <a:ext cx="295238" cy="2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115202"/>
            <a:ext cx="295238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547228"/>
            <a:ext cx="295238" cy="24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49174"/>
            <a:ext cx="238095" cy="23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192822"/>
            <a:ext cx="295238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736469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289654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3842839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-79"/>
          <a:stretch>
            <a:fillRect/>
          </a:stretch>
        </p:blipFill>
        <p:spPr>
          <a:xfrm>
            <a:off x="1487170" y="4580890"/>
            <a:ext cx="1541780" cy="8013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-79"/>
          <a:stretch>
            <a:fillRect/>
          </a:stretch>
        </p:blipFill>
        <p:spPr>
          <a:xfrm>
            <a:off x="3503930" y="4580890"/>
            <a:ext cx="1541780" cy="8013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t="-79"/>
          <a:stretch>
            <a:fillRect/>
          </a:stretch>
        </p:blipFill>
        <p:spPr>
          <a:xfrm>
            <a:off x="5664200" y="4581525"/>
            <a:ext cx="1541780" cy="8013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t="-79"/>
          <a:stretch>
            <a:fillRect/>
          </a:stretch>
        </p:blipFill>
        <p:spPr>
          <a:xfrm>
            <a:off x="7680325" y="4580890"/>
            <a:ext cx="1541780" cy="80137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t="-79"/>
          <a:stretch>
            <a:fillRect/>
          </a:stretch>
        </p:blipFill>
        <p:spPr>
          <a:xfrm>
            <a:off x="9768205" y="4581525"/>
            <a:ext cx="1541780" cy="80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2997200"/>
            <a:ext cx="1471159" cy="81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1585" y="2997200"/>
            <a:ext cx="1471159" cy="81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20280" y="2997200"/>
            <a:ext cx="1471159" cy="810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rcRect t="17262"/>
          <a:stretch>
            <a:fillRect/>
          </a:stretch>
        </p:blipFill>
        <p:spPr>
          <a:xfrm>
            <a:off x="3359785" y="3789045"/>
            <a:ext cx="1525622" cy="694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4580890"/>
            <a:ext cx="1080000" cy="594607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7"/>
            </p:custDataLst>
          </p:nvPr>
        </p:nvSpPr>
        <p:spPr bwMode="white">
          <a:xfrm>
            <a:off x="9120505" y="3068955"/>
            <a:ext cx="111315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8"/>
            </p:custDataLst>
          </p:nvPr>
        </p:nvSpPr>
        <p:spPr bwMode="white">
          <a:xfrm>
            <a:off x="2203450" y="3869690"/>
            <a:ext cx="69786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9"/>
            </p:custDataLst>
          </p:nvPr>
        </p:nvSpPr>
        <p:spPr bwMode="white">
          <a:xfrm>
            <a:off x="7536180" y="3860800"/>
            <a:ext cx="1000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0"/>
            </p:custDataLst>
          </p:nvPr>
        </p:nvSpPr>
        <p:spPr bwMode="white">
          <a:xfrm>
            <a:off x="9264650" y="3860800"/>
            <a:ext cx="1000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1"/>
            </p:custDataLst>
          </p:nvPr>
        </p:nvSpPr>
        <p:spPr bwMode="white">
          <a:xfrm>
            <a:off x="3503930" y="4509135"/>
            <a:ext cx="1000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29473"/>
            <a:ext cx="23809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744319"/>
            <a:ext cx="238095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849637"/>
            <a:ext cx="295238" cy="24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