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3085" y="3150235"/>
            <a:ext cx="6005830" cy="5575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40"/>
          <a:stretch>
            <a:fillRect/>
          </a:stretch>
        </p:blipFill>
        <p:spPr>
          <a:xfrm>
            <a:off x="4079875" y="1700530"/>
            <a:ext cx="1428750" cy="829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40"/>
          <a:stretch>
            <a:fillRect/>
          </a:stretch>
        </p:blipFill>
        <p:spPr>
          <a:xfrm>
            <a:off x="1991360" y="2530475"/>
            <a:ext cx="1428750" cy="8299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640"/>
          <a:stretch>
            <a:fillRect/>
          </a:stretch>
        </p:blipFill>
        <p:spPr>
          <a:xfrm>
            <a:off x="3863975" y="3385820"/>
            <a:ext cx="1778000" cy="8299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3640"/>
          <a:stretch>
            <a:fillRect/>
          </a:stretch>
        </p:blipFill>
        <p:spPr>
          <a:xfrm>
            <a:off x="1991360" y="4215765"/>
            <a:ext cx="1428750" cy="8299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rcRect l="3640"/>
          <a:stretch>
            <a:fillRect/>
          </a:stretch>
        </p:blipFill>
        <p:spPr>
          <a:xfrm>
            <a:off x="6384290" y="4215765"/>
            <a:ext cx="1428750" cy="82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9274810" cy="5832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7651" r="2687"/>
          <a:stretch>
            <a:fillRect/>
          </a:stretch>
        </p:blipFill>
        <p:spPr>
          <a:xfrm>
            <a:off x="1821815" y="5733415"/>
            <a:ext cx="1369695" cy="8661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t="7651" r="2687"/>
          <a:stretch>
            <a:fillRect/>
          </a:stretch>
        </p:blipFill>
        <p:spPr>
          <a:xfrm>
            <a:off x="4079875" y="5733415"/>
            <a:ext cx="1217295" cy="8661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359" t="7651" r="2687"/>
          <a:stretch>
            <a:fillRect/>
          </a:stretch>
        </p:blipFill>
        <p:spPr>
          <a:xfrm>
            <a:off x="6108700" y="5733415"/>
            <a:ext cx="1369695" cy="86614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3359" t="7651" r="2687"/>
          <a:stretch>
            <a:fillRect/>
          </a:stretch>
        </p:blipFill>
        <p:spPr>
          <a:xfrm>
            <a:off x="8256905" y="5733415"/>
            <a:ext cx="1506220" cy="86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7380"/>
            <a:ext cx="9737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78325" y="1757680"/>
            <a:ext cx="112649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2705" y="2567940"/>
            <a:ext cx="79883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1965" y="4234815"/>
            <a:ext cx="87566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42690" y="5928360"/>
            <a:ext cx="129667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40"/>
          <a:stretch>
            <a:fillRect/>
          </a:stretch>
        </p:blipFill>
        <p:spPr>
          <a:xfrm>
            <a:off x="3809365" y="3342005"/>
            <a:ext cx="1299845" cy="8299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40"/>
          <a:stretch>
            <a:fillRect/>
          </a:stretch>
        </p:blipFill>
        <p:spPr>
          <a:xfrm>
            <a:off x="4151630" y="5013325"/>
            <a:ext cx="2165985" cy="82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8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8571" y="2029907"/>
            <a:ext cx="371428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3430919"/>
            <a:ext cx="295238" cy="33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1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057833"/>
            <a:ext cx="295238" cy="3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165530"/>
            <a:ext cx="295238" cy="3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2477015"/>
            <a:ext cx="295238" cy="32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4353522"/>
            <a:ext cx="371428" cy="32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715892"/>
            <a:ext cx="371428" cy="3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594699"/>
            <a:ext cx="371428" cy="32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052830"/>
            <a:ext cx="7962265" cy="361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2023-08-13T05:16:25Z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