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8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image" Target="../media/image6.png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7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30680" y="2490470"/>
            <a:ext cx="8930005" cy="1876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7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4761" y="1476897"/>
            <a:ext cx="447619" cy="114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5238" y="2343797"/>
            <a:ext cx="457142" cy="114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5238" y="3210698"/>
            <a:ext cx="447619" cy="123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4761" y="4096650"/>
            <a:ext cx="447619" cy="114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20"/>
            <a:ext cx="9399270" cy="2777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3428365"/>
            <a:ext cx="9399270" cy="3179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3359" t="10164" r="2687" b="9118"/>
          <a:stretch>
            <a:fillRect/>
          </a:stretch>
        </p:blipFill>
        <p:spPr>
          <a:xfrm>
            <a:off x="1534160" y="5833110"/>
            <a:ext cx="1496060" cy="7727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l="3359" t="10164" r="2687" b="9118"/>
          <a:stretch>
            <a:fillRect/>
          </a:stretch>
        </p:blipFill>
        <p:spPr>
          <a:xfrm>
            <a:off x="3647440" y="5833110"/>
            <a:ext cx="1496060" cy="7727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/>
          <a:srcRect l="3359" t="10164" r="2687" b="9118"/>
          <a:stretch>
            <a:fillRect/>
          </a:stretch>
        </p:blipFill>
        <p:spPr>
          <a:xfrm>
            <a:off x="5735955" y="5833110"/>
            <a:ext cx="1496060" cy="7727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5"/>
          <a:srcRect l="3359" t="10164" r="2687" b="9118"/>
          <a:stretch>
            <a:fillRect/>
          </a:stretch>
        </p:blipFill>
        <p:spPr>
          <a:xfrm>
            <a:off x="7830820" y="5835015"/>
            <a:ext cx="1496060" cy="772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8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386666" y="4905378"/>
            <a:ext cx="323809" cy="333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2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20000" y="1706814"/>
            <a:ext cx="323809" cy="324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39047" y="3519991"/>
            <a:ext cx="371428" cy="324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1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77142" y="1639967"/>
            <a:ext cx="295238" cy="324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81904" y="3453020"/>
            <a:ext cx="266666" cy="324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596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62844" y="1825959"/>
            <a:ext cx="289685" cy="31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16121" y="3948556"/>
            <a:ext cx="364443" cy="31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16121" y="5360504"/>
            <a:ext cx="364443" cy="31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9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86666" y="1972824"/>
            <a:ext cx="295238" cy="314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39047" y="3412105"/>
            <a:ext cx="371428" cy="324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2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182143"/>
            <a:ext cx="295238" cy="324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2624488"/>
            <a:ext cx="295238" cy="324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20"/>
            <a:ext cx="9490075" cy="2519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3284855"/>
            <a:ext cx="9490075" cy="3349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2023-08-13T06:07:00Z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